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67" r:id="rId7"/>
    <p:sldId id="268" r:id="rId8"/>
    <p:sldId id="265" r:id="rId9"/>
    <p:sldId id="258" r:id="rId10"/>
    <p:sldId id="259" r:id="rId11"/>
    <p:sldId id="266" r:id="rId12"/>
    <p:sldId id="260" r:id="rId13"/>
    <p:sldId id="262" r:id="rId14"/>
    <p:sldId id="269" r:id="rId15"/>
    <p:sldId id="270" r:id="rId16"/>
    <p:sldId id="27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57D916-8110-454E-9B79-5F5140A9297B}" v="167" dt="2023-02-17T01:54:33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7" d="100"/>
          <a:sy n="77" d="100"/>
        </p:scale>
        <p:origin x="2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Gonzalez" userId="2f96116f9b3586bb" providerId="LiveId" clId="{A657D916-8110-454E-9B79-5F5140A9297B}"/>
    <pc:docChg chg="undo custSel addSld delSld modSld sldOrd addSection delSection modSection">
      <pc:chgData name="Carlos Gonzalez" userId="2f96116f9b3586bb" providerId="LiveId" clId="{A657D916-8110-454E-9B79-5F5140A9297B}" dt="2023-03-16T21:36:20.083" v="929" actId="1076"/>
      <pc:docMkLst>
        <pc:docMk/>
      </pc:docMkLst>
      <pc:sldChg chg="addSp delSp modSp mod modTransition modAnim">
        <pc:chgData name="Carlos Gonzalez" userId="2f96116f9b3586bb" providerId="LiveId" clId="{A657D916-8110-454E-9B79-5F5140A9297B}" dt="2023-03-16T20:46:26.550" v="926" actId="255"/>
        <pc:sldMkLst>
          <pc:docMk/>
          <pc:sldMk cId="1819359268" sldId="256"/>
        </pc:sldMkLst>
        <pc:spChg chg="mod">
          <ac:chgData name="Carlos Gonzalez" userId="2f96116f9b3586bb" providerId="LiveId" clId="{A657D916-8110-454E-9B79-5F5140A9297B}" dt="2023-03-16T20:43:16.134" v="824" actId="404"/>
          <ac:spMkLst>
            <pc:docMk/>
            <pc:sldMk cId="1819359268" sldId="256"/>
            <ac:spMk id="2" creationId="{8268D3E5-C7A3-47DF-A374-46BF83A69904}"/>
          </ac:spMkLst>
        </pc:spChg>
        <pc:spChg chg="mod">
          <ac:chgData name="Carlos Gonzalez" userId="2f96116f9b3586bb" providerId="LiveId" clId="{A657D916-8110-454E-9B79-5F5140A9297B}" dt="2023-03-16T20:46:26.550" v="926" actId="255"/>
          <ac:spMkLst>
            <pc:docMk/>
            <pc:sldMk cId="1819359268" sldId="256"/>
            <ac:spMk id="3" creationId="{2E78725B-6E40-4D82-B375-7831D81C29EE}"/>
          </ac:spMkLst>
        </pc:spChg>
        <pc:picChg chg="add del mod">
          <ac:chgData name="Carlos Gonzalez" userId="2f96116f9b3586bb" providerId="LiveId" clId="{A657D916-8110-454E-9B79-5F5140A9297B}" dt="2023-02-17T00:28:26.645" v="129"/>
          <ac:picMkLst>
            <pc:docMk/>
            <pc:sldMk cId="1819359268" sldId="256"/>
            <ac:picMk id="7" creationId="{3ECABA6E-4F5B-3BB4-D8C0-F1245EE4A81A}"/>
          </ac:picMkLst>
        </pc:picChg>
        <pc:picChg chg="add del mod">
          <ac:chgData name="Carlos Gonzalez" userId="2f96116f9b3586bb" providerId="LiveId" clId="{A657D916-8110-454E-9B79-5F5140A9297B}" dt="2023-02-17T00:28:40.255" v="130"/>
          <ac:picMkLst>
            <pc:docMk/>
            <pc:sldMk cId="1819359268" sldId="256"/>
            <ac:picMk id="10" creationId="{538A8E83-D837-5FC9-4837-FFEA6C6F48DD}"/>
          </ac:picMkLst>
        </pc:picChg>
        <pc:picChg chg="add mod">
          <ac:chgData name="Carlos Gonzalez" userId="2f96116f9b3586bb" providerId="LiveId" clId="{A657D916-8110-454E-9B79-5F5140A9297B}" dt="2023-02-17T00:28:40.255" v="130"/>
          <ac:picMkLst>
            <pc:docMk/>
            <pc:sldMk cId="1819359268" sldId="256"/>
            <ac:picMk id="11" creationId="{9FF0C451-C025-8E7E-3B56-546A9EB51B25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0:33:16.320" v="158"/>
        <pc:sldMkLst>
          <pc:docMk/>
          <pc:sldMk cId="3253689747" sldId="257"/>
        </pc:sldMkLst>
        <pc:spChg chg="mod">
          <ac:chgData name="Carlos Gonzalez" userId="2f96116f9b3586bb" providerId="LiveId" clId="{A657D916-8110-454E-9B79-5F5140A9297B}" dt="2023-02-17T00:27:05.941" v="126" actId="20577"/>
          <ac:spMkLst>
            <pc:docMk/>
            <pc:sldMk cId="3253689747" sldId="257"/>
            <ac:spMk id="5" creationId="{38F1AE86-4A43-4A07-BE5D-42C3FE3524A1}"/>
          </ac:spMkLst>
        </pc:spChg>
        <pc:picChg chg="add del mod">
          <ac:chgData name="Carlos Gonzalez" userId="2f96116f9b3586bb" providerId="LiveId" clId="{A657D916-8110-454E-9B79-5F5140A9297B}" dt="2023-02-17T00:29:21.191" v="133"/>
          <ac:picMkLst>
            <pc:docMk/>
            <pc:sldMk cId="3253689747" sldId="257"/>
            <ac:picMk id="7" creationId="{20F44B2F-FEE5-01CB-A1FC-7875FC2E1BA8}"/>
          </ac:picMkLst>
        </pc:picChg>
        <pc:picChg chg="add del mod">
          <ac:chgData name="Carlos Gonzalez" userId="2f96116f9b3586bb" providerId="LiveId" clId="{A657D916-8110-454E-9B79-5F5140A9297B}" dt="2023-02-17T00:29:32.535" v="134"/>
          <ac:picMkLst>
            <pc:docMk/>
            <pc:sldMk cId="3253689747" sldId="257"/>
            <ac:picMk id="10" creationId="{A280D419-2BF1-BF59-FDFC-F41BCB80F3A2}"/>
          </ac:picMkLst>
        </pc:picChg>
        <pc:picChg chg="add del mod">
          <ac:chgData name="Carlos Gonzalez" userId="2f96116f9b3586bb" providerId="LiveId" clId="{A657D916-8110-454E-9B79-5F5140A9297B}" dt="2023-02-17T00:29:34.494" v="136"/>
          <ac:picMkLst>
            <pc:docMk/>
            <pc:sldMk cId="3253689747" sldId="257"/>
            <ac:picMk id="11" creationId="{FF9B8D5F-1D95-E765-745A-423A36837730}"/>
          </ac:picMkLst>
        </pc:picChg>
        <pc:picChg chg="add del mod ord">
          <ac:chgData name="Carlos Gonzalez" userId="2f96116f9b3586bb" providerId="LiveId" clId="{A657D916-8110-454E-9B79-5F5140A9297B}" dt="2023-02-17T00:29:46.230" v="137"/>
          <ac:picMkLst>
            <pc:docMk/>
            <pc:sldMk cId="3253689747" sldId="257"/>
            <ac:picMk id="14" creationId="{A65EFB2C-1695-5547-A75D-B852282AC180}"/>
          </ac:picMkLst>
        </pc:picChg>
        <pc:picChg chg="add del mod">
          <ac:chgData name="Carlos Gonzalez" userId="2f96116f9b3586bb" providerId="LiveId" clId="{A657D916-8110-454E-9B79-5F5140A9297B}" dt="2023-02-17T00:30:17.289" v="139"/>
          <ac:picMkLst>
            <pc:docMk/>
            <pc:sldMk cId="3253689747" sldId="257"/>
            <ac:picMk id="15" creationId="{3FF4050D-9CB6-9E1A-B992-5C0D2F45C528}"/>
          </ac:picMkLst>
        </pc:picChg>
        <pc:picChg chg="add del mod ord">
          <ac:chgData name="Carlos Gonzalez" userId="2f96116f9b3586bb" providerId="LiveId" clId="{A657D916-8110-454E-9B79-5F5140A9297B}" dt="2023-02-17T00:30:30.175" v="140"/>
          <ac:picMkLst>
            <pc:docMk/>
            <pc:sldMk cId="3253689747" sldId="257"/>
            <ac:picMk id="18" creationId="{6BE2A0DE-0D78-CC0E-D870-52CE266A4640}"/>
          </ac:picMkLst>
        </pc:picChg>
        <pc:picChg chg="add del mod">
          <ac:chgData name="Carlos Gonzalez" userId="2f96116f9b3586bb" providerId="LiveId" clId="{A657D916-8110-454E-9B79-5F5140A9297B}" dt="2023-02-17T00:30:31.935" v="142"/>
          <ac:picMkLst>
            <pc:docMk/>
            <pc:sldMk cId="3253689747" sldId="257"/>
            <ac:picMk id="19" creationId="{E5FDFB83-1084-B488-263D-0206F1B56621}"/>
          </ac:picMkLst>
        </pc:picChg>
        <pc:picChg chg="add del mod ord">
          <ac:chgData name="Carlos Gonzalez" userId="2f96116f9b3586bb" providerId="LiveId" clId="{A657D916-8110-454E-9B79-5F5140A9297B}" dt="2023-02-17T00:30:57.211" v="143"/>
          <ac:picMkLst>
            <pc:docMk/>
            <pc:sldMk cId="3253689747" sldId="257"/>
            <ac:picMk id="22" creationId="{D19CECAB-34A3-8A61-104D-21BCF7C3CCA1}"/>
          </ac:picMkLst>
        </pc:picChg>
        <pc:picChg chg="add del mod">
          <ac:chgData name="Carlos Gonzalez" userId="2f96116f9b3586bb" providerId="LiveId" clId="{A657D916-8110-454E-9B79-5F5140A9297B}" dt="2023-02-17T00:31:07.549" v="145"/>
          <ac:picMkLst>
            <pc:docMk/>
            <pc:sldMk cId="3253689747" sldId="257"/>
            <ac:picMk id="23" creationId="{AB3B9C6B-B5BA-584E-6C51-9E9153FFF01C}"/>
          </ac:picMkLst>
        </pc:picChg>
        <pc:picChg chg="add del mod ord">
          <ac:chgData name="Carlos Gonzalez" userId="2f96116f9b3586bb" providerId="LiveId" clId="{A657D916-8110-454E-9B79-5F5140A9297B}" dt="2023-02-17T00:31:14.723" v="146"/>
          <ac:picMkLst>
            <pc:docMk/>
            <pc:sldMk cId="3253689747" sldId="257"/>
            <ac:picMk id="26" creationId="{35DF35F4-FEFD-9E42-0F3D-172FAB50E3C3}"/>
          </ac:picMkLst>
        </pc:picChg>
        <pc:picChg chg="add del mod">
          <ac:chgData name="Carlos Gonzalez" userId="2f96116f9b3586bb" providerId="LiveId" clId="{A657D916-8110-454E-9B79-5F5140A9297B}" dt="2023-02-17T00:31:16.310" v="148"/>
          <ac:picMkLst>
            <pc:docMk/>
            <pc:sldMk cId="3253689747" sldId="257"/>
            <ac:picMk id="27" creationId="{E42BE207-FE7D-E04F-F93D-0B6A5FB16D65}"/>
          </ac:picMkLst>
        </pc:picChg>
        <pc:picChg chg="add del mod ord">
          <ac:chgData name="Carlos Gonzalez" userId="2f96116f9b3586bb" providerId="LiveId" clId="{A657D916-8110-454E-9B79-5F5140A9297B}" dt="2023-02-17T00:31:42.362" v="149"/>
          <ac:picMkLst>
            <pc:docMk/>
            <pc:sldMk cId="3253689747" sldId="257"/>
            <ac:picMk id="30" creationId="{B28F960E-B681-A5A1-0E8A-B420FE562DFC}"/>
          </ac:picMkLst>
        </pc:picChg>
        <pc:picChg chg="add del mod">
          <ac:chgData name="Carlos Gonzalez" userId="2f96116f9b3586bb" providerId="LiveId" clId="{A657D916-8110-454E-9B79-5F5140A9297B}" dt="2023-02-17T00:31:58.323" v="151"/>
          <ac:picMkLst>
            <pc:docMk/>
            <pc:sldMk cId="3253689747" sldId="257"/>
            <ac:picMk id="31" creationId="{B4B801B0-1DFE-994F-5AFF-A6A3D56E00A2}"/>
          </ac:picMkLst>
        </pc:picChg>
        <pc:picChg chg="add del mod ord">
          <ac:chgData name="Carlos Gonzalez" userId="2f96116f9b3586bb" providerId="LiveId" clId="{A657D916-8110-454E-9B79-5F5140A9297B}" dt="2023-02-17T00:32:18.732" v="152"/>
          <ac:picMkLst>
            <pc:docMk/>
            <pc:sldMk cId="3253689747" sldId="257"/>
            <ac:picMk id="34" creationId="{13443EC8-7A48-B215-AAC4-E9BB34794AFA}"/>
          </ac:picMkLst>
        </pc:picChg>
        <pc:picChg chg="add del mod">
          <ac:chgData name="Carlos Gonzalez" userId="2f96116f9b3586bb" providerId="LiveId" clId="{A657D916-8110-454E-9B79-5F5140A9297B}" dt="2023-02-17T00:32:20.357" v="154"/>
          <ac:picMkLst>
            <pc:docMk/>
            <pc:sldMk cId="3253689747" sldId="257"/>
            <ac:picMk id="35" creationId="{796F9D09-7949-9845-DEAA-41E7F6DD3523}"/>
          </ac:picMkLst>
        </pc:picChg>
        <pc:picChg chg="add del mod ord">
          <ac:chgData name="Carlos Gonzalez" userId="2f96116f9b3586bb" providerId="LiveId" clId="{A657D916-8110-454E-9B79-5F5140A9297B}" dt="2023-02-17T00:32:48.125" v="155"/>
          <ac:picMkLst>
            <pc:docMk/>
            <pc:sldMk cId="3253689747" sldId="257"/>
            <ac:picMk id="38" creationId="{492BCB61-DB47-0696-7E22-EFEF065E802C}"/>
          </ac:picMkLst>
        </pc:picChg>
        <pc:picChg chg="add del mod">
          <ac:chgData name="Carlos Gonzalez" userId="2f96116f9b3586bb" providerId="LiveId" clId="{A657D916-8110-454E-9B79-5F5140A9297B}" dt="2023-02-17T00:32:49.706" v="157"/>
          <ac:picMkLst>
            <pc:docMk/>
            <pc:sldMk cId="3253689747" sldId="257"/>
            <ac:picMk id="39" creationId="{45A3363B-2AA2-4A08-16CD-EF59617F6E2E}"/>
          </ac:picMkLst>
        </pc:picChg>
        <pc:picChg chg="add del mod ord">
          <ac:chgData name="Carlos Gonzalez" userId="2f96116f9b3586bb" providerId="LiveId" clId="{A657D916-8110-454E-9B79-5F5140A9297B}" dt="2023-02-17T00:33:16.320" v="158"/>
          <ac:picMkLst>
            <pc:docMk/>
            <pc:sldMk cId="3253689747" sldId="257"/>
            <ac:picMk id="42" creationId="{D599C0BC-4D81-269C-E471-969853269CCA}"/>
          </ac:picMkLst>
        </pc:picChg>
        <pc:picChg chg="add mod">
          <ac:chgData name="Carlos Gonzalez" userId="2f96116f9b3586bb" providerId="LiveId" clId="{A657D916-8110-454E-9B79-5F5140A9297B}" dt="2023-02-17T00:33:16.320" v="158"/>
          <ac:picMkLst>
            <pc:docMk/>
            <pc:sldMk cId="3253689747" sldId="257"/>
            <ac:picMk id="43" creationId="{AE67FDD6-C1F0-1064-B75A-CE4D186BFD77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31:45.424" v="255"/>
        <pc:sldMkLst>
          <pc:docMk/>
          <pc:sldMk cId="2172179498" sldId="258"/>
        </pc:sldMkLst>
        <pc:picChg chg="add del mod">
          <ac:chgData name="Carlos Gonzalez" userId="2f96116f9b3586bb" providerId="LiveId" clId="{A657D916-8110-454E-9B79-5F5140A9297B}" dt="2023-02-17T01:29:36.314" v="236"/>
          <ac:picMkLst>
            <pc:docMk/>
            <pc:sldMk cId="2172179498" sldId="258"/>
            <ac:picMk id="10" creationId="{70ED5806-81CB-92F8-0A43-5AE52DCC8EDE}"/>
          </ac:picMkLst>
        </pc:picChg>
        <pc:picChg chg="add del mod">
          <ac:chgData name="Carlos Gonzalez" userId="2f96116f9b3586bb" providerId="LiveId" clId="{A657D916-8110-454E-9B79-5F5140A9297B}" dt="2023-02-17T01:29:47.997" v="237"/>
          <ac:picMkLst>
            <pc:docMk/>
            <pc:sldMk cId="2172179498" sldId="258"/>
            <ac:picMk id="13" creationId="{A080947A-D16A-4EC2-A126-E077A907244F}"/>
          </ac:picMkLst>
        </pc:picChg>
        <pc:picChg chg="add del mod">
          <ac:chgData name="Carlos Gonzalez" userId="2f96116f9b3586bb" providerId="LiveId" clId="{A657D916-8110-454E-9B79-5F5140A9297B}" dt="2023-02-17T01:29:49.796" v="239"/>
          <ac:picMkLst>
            <pc:docMk/>
            <pc:sldMk cId="2172179498" sldId="258"/>
            <ac:picMk id="14" creationId="{B870E5AB-E445-6D35-4388-39F886C4FFA0}"/>
          </ac:picMkLst>
        </pc:picChg>
        <pc:picChg chg="add del mod ord">
          <ac:chgData name="Carlos Gonzalez" userId="2f96116f9b3586bb" providerId="LiveId" clId="{A657D916-8110-454E-9B79-5F5140A9297B}" dt="2023-02-17T01:30:05.640" v="240"/>
          <ac:picMkLst>
            <pc:docMk/>
            <pc:sldMk cId="2172179498" sldId="258"/>
            <ac:picMk id="16" creationId="{2F840F22-A7A4-EC5B-4497-6A4FBCDE7E03}"/>
          </ac:picMkLst>
        </pc:picChg>
        <pc:picChg chg="add del mod">
          <ac:chgData name="Carlos Gonzalez" userId="2f96116f9b3586bb" providerId="LiveId" clId="{A657D916-8110-454E-9B79-5F5140A9297B}" dt="2023-02-17T01:30:08.795" v="242"/>
          <ac:picMkLst>
            <pc:docMk/>
            <pc:sldMk cId="2172179498" sldId="258"/>
            <ac:picMk id="17" creationId="{A1D29278-478D-09CF-F7BA-8CCE214E0154}"/>
          </ac:picMkLst>
        </pc:picChg>
        <pc:picChg chg="add del mod ord">
          <ac:chgData name="Carlos Gonzalez" userId="2f96116f9b3586bb" providerId="LiveId" clId="{A657D916-8110-454E-9B79-5F5140A9297B}" dt="2023-02-17T01:30:22.487" v="243"/>
          <ac:picMkLst>
            <pc:docMk/>
            <pc:sldMk cId="2172179498" sldId="258"/>
            <ac:picMk id="20" creationId="{78F55726-78A3-032A-C09B-4C31C7A1086C}"/>
          </ac:picMkLst>
        </pc:picChg>
        <pc:picChg chg="add del mod">
          <ac:chgData name="Carlos Gonzalez" userId="2f96116f9b3586bb" providerId="LiveId" clId="{A657D916-8110-454E-9B79-5F5140A9297B}" dt="2023-02-17T01:30:29.799" v="245"/>
          <ac:picMkLst>
            <pc:docMk/>
            <pc:sldMk cId="2172179498" sldId="258"/>
            <ac:picMk id="21" creationId="{480BF318-B988-29A5-7CA2-CEEB0F91224C}"/>
          </ac:picMkLst>
        </pc:picChg>
        <pc:picChg chg="add del mod ord">
          <ac:chgData name="Carlos Gonzalez" userId="2f96116f9b3586bb" providerId="LiveId" clId="{A657D916-8110-454E-9B79-5F5140A9297B}" dt="2023-02-17T01:30:40.747" v="246"/>
          <ac:picMkLst>
            <pc:docMk/>
            <pc:sldMk cId="2172179498" sldId="258"/>
            <ac:picMk id="24" creationId="{6D5C841E-97FA-A1E9-7ECE-EB9D974A0D38}"/>
          </ac:picMkLst>
        </pc:picChg>
        <pc:picChg chg="add del mod">
          <ac:chgData name="Carlos Gonzalez" userId="2f96116f9b3586bb" providerId="LiveId" clId="{A657D916-8110-454E-9B79-5F5140A9297B}" dt="2023-02-17T01:30:44.171" v="248"/>
          <ac:picMkLst>
            <pc:docMk/>
            <pc:sldMk cId="2172179498" sldId="258"/>
            <ac:picMk id="25" creationId="{E3715763-E034-37CA-B1DB-A22B0661A164}"/>
          </ac:picMkLst>
        </pc:picChg>
        <pc:picChg chg="add del mod ord">
          <ac:chgData name="Carlos Gonzalez" userId="2f96116f9b3586bb" providerId="LiveId" clId="{A657D916-8110-454E-9B79-5F5140A9297B}" dt="2023-02-17T01:31:03.514" v="249"/>
          <ac:picMkLst>
            <pc:docMk/>
            <pc:sldMk cId="2172179498" sldId="258"/>
            <ac:picMk id="28" creationId="{928AA3B6-677F-EEA6-9B66-28357515078E}"/>
          </ac:picMkLst>
        </pc:picChg>
        <pc:picChg chg="add del mod">
          <ac:chgData name="Carlos Gonzalez" userId="2f96116f9b3586bb" providerId="LiveId" clId="{A657D916-8110-454E-9B79-5F5140A9297B}" dt="2023-02-17T01:31:06.940" v="251"/>
          <ac:picMkLst>
            <pc:docMk/>
            <pc:sldMk cId="2172179498" sldId="258"/>
            <ac:picMk id="29" creationId="{22E7F252-CF18-5A78-344A-DA809782A453}"/>
          </ac:picMkLst>
        </pc:picChg>
        <pc:picChg chg="add del mod ord">
          <ac:chgData name="Carlos Gonzalez" userId="2f96116f9b3586bb" providerId="LiveId" clId="{A657D916-8110-454E-9B79-5F5140A9297B}" dt="2023-02-17T01:31:13.786" v="252"/>
          <ac:picMkLst>
            <pc:docMk/>
            <pc:sldMk cId="2172179498" sldId="258"/>
            <ac:picMk id="32" creationId="{C581B74E-E22D-DEB6-0D8F-2BB3F9B2B7C1}"/>
          </ac:picMkLst>
        </pc:picChg>
        <pc:picChg chg="add del mod">
          <ac:chgData name="Carlos Gonzalez" userId="2f96116f9b3586bb" providerId="LiveId" clId="{A657D916-8110-454E-9B79-5F5140A9297B}" dt="2023-02-17T01:31:15.261" v="254"/>
          <ac:picMkLst>
            <pc:docMk/>
            <pc:sldMk cId="2172179498" sldId="258"/>
            <ac:picMk id="33" creationId="{60C18866-1064-FAA5-BFFE-A0FF1B32BC3D}"/>
          </ac:picMkLst>
        </pc:picChg>
        <pc:picChg chg="add del mod ord">
          <ac:chgData name="Carlos Gonzalez" userId="2f96116f9b3586bb" providerId="LiveId" clId="{A657D916-8110-454E-9B79-5F5140A9297B}" dt="2023-02-17T01:31:45.424" v="255"/>
          <ac:picMkLst>
            <pc:docMk/>
            <pc:sldMk cId="2172179498" sldId="258"/>
            <ac:picMk id="36" creationId="{9CFE1F30-2130-2156-BFA2-961E9CD68411}"/>
          </ac:picMkLst>
        </pc:picChg>
        <pc:picChg chg="add mod">
          <ac:chgData name="Carlos Gonzalez" userId="2f96116f9b3586bb" providerId="LiveId" clId="{A657D916-8110-454E-9B79-5F5140A9297B}" dt="2023-02-17T01:31:45.424" v="255"/>
          <ac:picMkLst>
            <pc:docMk/>
            <pc:sldMk cId="2172179498" sldId="258"/>
            <ac:picMk id="37" creationId="{AEFE3571-B676-7356-11F6-0803E7D65B1E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32:45.066" v="259"/>
        <pc:sldMkLst>
          <pc:docMk/>
          <pc:sldMk cId="1193417028" sldId="259"/>
        </pc:sldMkLst>
        <pc:picChg chg="add del mod">
          <ac:chgData name="Carlos Gonzalez" userId="2f96116f9b3586bb" providerId="LiveId" clId="{A657D916-8110-454E-9B79-5F5140A9297B}" dt="2023-02-17T01:32:34.488" v="258"/>
          <ac:picMkLst>
            <pc:docMk/>
            <pc:sldMk cId="1193417028" sldId="259"/>
            <ac:picMk id="10" creationId="{45C4816C-A3CD-5645-C902-628631037AC3}"/>
          </ac:picMkLst>
        </pc:picChg>
        <pc:picChg chg="add del mod">
          <ac:chgData name="Carlos Gonzalez" userId="2f96116f9b3586bb" providerId="LiveId" clId="{A657D916-8110-454E-9B79-5F5140A9297B}" dt="2023-02-17T01:32:45.066" v="259"/>
          <ac:picMkLst>
            <pc:docMk/>
            <pc:sldMk cId="1193417028" sldId="259"/>
            <ac:picMk id="13" creationId="{7113E1E1-BF9F-1BE8-D2B8-933ECDE8D47F}"/>
          </ac:picMkLst>
        </pc:picChg>
        <pc:picChg chg="add mod">
          <ac:chgData name="Carlos Gonzalez" userId="2f96116f9b3586bb" providerId="LiveId" clId="{A657D916-8110-454E-9B79-5F5140A9297B}" dt="2023-02-17T01:32:45.066" v="259"/>
          <ac:picMkLst>
            <pc:docMk/>
            <pc:sldMk cId="1193417028" sldId="259"/>
            <ac:picMk id="14" creationId="{09ADC83E-4378-26F2-1F1F-6DFAD196562D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37:35.840" v="297"/>
        <pc:sldMkLst>
          <pc:docMk/>
          <pc:sldMk cId="1398410914" sldId="260"/>
        </pc:sldMkLst>
        <pc:picChg chg="add del mod">
          <ac:chgData name="Carlos Gonzalez" userId="2f96116f9b3586bb" providerId="LiveId" clId="{A657D916-8110-454E-9B79-5F5140A9297B}" dt="2023-02-17T01:34:00.293" v="266"/>
          <ac:picMkLst>
            <pc:docMk/>
            <pc:sldMk cId="1398410914" sldId="260"/>
            <ac:picMk id="9" creationId="{0BA4EBDA-BD01-1181-18F0-81123FF6E5F0}"/>
          </ac:picMkLst>
        </pc:picChg>
        <pc:picChg chg="add del mod">
          <ac:chgData name="Carlos Gonzalez" userId="2f96116f9b3586bb" providerId="LiveId" clId="{A657D916-8110-454E-9B79-5F5140A9297B}" dt="2023-02-17T01:34:18.787" v="267"/>
          <ac:picMkLst>
            <pc:docMk/>
            <pc:sldMk cId="1398410914" sldId="260"/>
            <ac:picMk id="12" creationId="{3166181D-2EE9-C386-AD83-97DCD31DBF1A}"/>
          </ac:picMkLst>
        </pc:picChg>
        <pc:picChg chg="add del mod">
          <ac:chgData name="Carlos Gonzalez" userId="2f96116f9b3586bb" providerId="LiveId" clId="{A657D916-8110-454E-9B79-5F5140A9297B}" dt="2023-02-17T01:34:20.741" v="269"/>
          <ac:picMkLst>
            <pc:docMk/>
            <pc:sldMk cId="1398410914" sldId="260"/>
            <ac:picMk id="13" creationId="{F3DA0099-6F4C-D7BA-777C-9FF4AD9D3CBF}"/>
          </ac:picMkLst>
        </pc:picChg>
        <pc:picChg chg="add del mod ord">
          <ac:chgData name="Carlos Gonzalez" userId="2f96116f9b3586bb" providerId="LiveId" clId="{A657D916-8110-454E-9B79-5F5140A9297B}" dt="2023-02-17T01:34:27.496" v="270"/>
          <ac:picMkLst>
            <pc:docMk/>
            <pc:sldMk cId="1398410914" sldId="260"/>
            <ac:picMk id="16" creationId="{5A692549-1603-1E04-672D-D22C5B0DB00E}"/>
          </ac:picMkLst>
        </pc:picChg>
        <pc:picChg chg="add del mod">
          <ac:chgData name="Carlos Gonzalez" userId="2f96116f9b3586bb" providerId="LiveId" clId="{A657D916-8110-454E-9B79-5F5140A9297B}" dt="2023-02-17T01:34:41.196" v="272"/>
          <ac:picMkLst>
            <pc:docMk/>
            <pc:sldMk cId="1398410914" sldId="260"/>
            <ac:picMk id="17" creationId="{D777E1C6-A5D4-2DA2-1A15-C926F5386879}"/>
          </ac:picMkLst>
        </pc:picChg>
        <pc:picChg chg="add del mod ord">
          <ac:chgData name="Carlos Gonzalez" userId="2f96116f9b3586bb" providerId="LiveId" clId="{A657D916-8110-454E-9B79-5F5140A9297B}" dt="2023-02-17T01:34:57.523" v="273"/>
          <ac:picMkLst>
            <pc:docMk/>
            <pc:sldMk cId="1398410914" sldId="260"/>
            <ac:picMk id="20" creationId="{5919E535-4578-50F4-12E1-7038A7F35625}"/>
          </ac:picMkLst>
        </pc:picChg>
        <pc:picChg chg="add del mod">
          <ac:chgData name="Carlos Gonzalez" userId="2f96116f9b3586bb" providerId="LiveId" clId="{A657D916-8110-454E-9B79-5F5140A9297B}" dt="2023-02-17T01:34:58.795" v="275"/>
          <ac:picMkLst>
            <pc:docMk/>
            <pc:sldMk cId="1398410914" sldId="260"/>
            <ac:picMk id="21" creationId="{2B3EED77-C8DA-6846-6E70-B11DA55BAFFE}"/>
          </ac:picMkLst>
        </pc:picChg>
        <pc:picChg chg="add del mod ord">
          <ac:chgData name="Carlos Gonzalez" userId="2f96116f9b3586bb" providerId="LiveId" clId="{A657D916-8110-454E-9B79-5F5140A9297B}" dt="2023-02-17T01:35:06.837" v="276"/>
          <ac:picMkLst>
            <pc:docMk/>
            <pc:sldMk cId="1398410914" sldId="260"/>
            <ac:picMk id="24" creationId="{C8DF4272-A23C-90C5-7D11-9A61FC571C4C}"/>
          </ac:picMkLst>
        </pc:picChg>
        <pc:picChg chg="add del mod">
          <ac:chgData name="Carlos Gonzalez" userId="2f96116f9b3586bb" providerId="LiveId" clId="{A657D916-8110-454E-9B79-5F5140A9297B}" dt="2023-02-17T01:35:11.467" v="278"/>
          <ac:picMkLst>
            <pc:docMk/>
            <pc:sldMk cId="1398410914" sldId="260"/>
            <ac:picMk id="25" creationId="{76C6F596-3914-D860-233E-A5729B5DC894}"/>
          </ac:picMkLst>
        </pc:picChg>
        <pc:picChg chg="add del mod ord">
          <ac:chgData name="Carlos Gonzalez" userId="2f96116f9b3586bb" providerId="LiveId" clId="{A657D916-8110-454E-9B79-5F5140A9297B}" dt="2023-02-17T01:35:26.896" v="279"/>
          <ac:picMkLst>
            <pc:docMk/>
            <pc:sldMk cId="1398410914" sldId="260"/>
            <ac:picMk id="28" creationId="{CD25B45C-A196-1295-DBE3-8139AE78EA7E}"/>
          </ac:picMkLst>
        </pc:picChg>
        <pc:picChg chg="add del mod">
          <ac:chgData name="Carlos Gonzalez" userId="2f96116f9b3586bb" providerId="LiveId" clId="{A657D916-8110-454E-9B79-5F5140A9297B}" dt="2023-02-17T01:35:28.559" v="281"/>
          <ac:picMkLst>
            <pc:docMk/>
            <pc:sldMk cId="1398410914" sldId="260"/>
            <ac:picMk id="29" creationId="{3B4D646B-8BDE-3A87-6F8B-146CD85538AE}"/>
          </ac:picMkLst>
        </pc:picChg>
        <pc:picChg chg="add del mod ord">
          <ac:chgData name="Carlos Gonzalez" userId="2f96116f9b3586bb" providerId="LiveId" clId="{A657D916-8110-454E-9B79-5F5140A9297B}" dt="2023-02-17T01:35:45.510" v="282"/>
          <ac:picMkLst>
            <pc:docMk/>
            <pc:sldMk cId="1398410914" sldId="260"/>
            <ac:picMk id="32" creationId="{CE3C48C6-F4C1-77A9-0922-43D7714BEA89}"/>
          </ac:picMkLst>
        </pc:picChg>
        <pc:picChg chg="add del mod">
          <ac:chgData name="Carlos Gonzalez" userId="2f96116f9b3586bb" providerId="LiveId" clId="{A657D916-8110-454E-9B79-5F5140A9297B}" dt="2023-02-17T01:35:51.898" v="284"/>
          <ac:picMkLst>
            <pc:docMk/>
            <pc:sldMk cId="1398410914" sldId="260"/>
            <ac:picMk id="33" creationId="{A87A85F2-F593-1DDA-0B81-C18D6B8DBAE4}"/>
          </ac:picMkLst>
        </pc:picChg>
        <pc:picChg chg="add del mod ord">
          <ac:chgData name="Carlos Gonzalez" userId="2f96116f9b3586bb" providerId="LiveId" clId="{A657D916-8110-454E-9B79-5F5140A9297B}" dt="2023-02-17T01:36:09.378" v="285"/>
          <ac:picMkLst>
            <pc:docMk/>
            <pc:sldMk cId="1398410914" sldId="260"/>
            <ac:picMk id="36" creationId="{7C64DDB2-4D6E-8A04-155B-D03B7853CC2D}"/>
          </ac:picMkLst>
        </pc:picChg>
        <pc:picChg chg="add del mod">
          <ac:chgData name="Carlos Gonzalez" userId="2f96116f9b3586bb" providerId="LiveId" clId="{A657D916-8110-454E-9B79-5F5140A9297B}" dt="2023-02-17T01:36:30.181" v="287"/>
          <ac:picMkLst>
            <pc:docMk/>
            <pc:sldMk cId="1398410914" sldId="260"/>
            <ac:picMk id="37" creationId="{0E2A9546-14CC-5C3D-8723-7B2A0A8B8177}"/>
          </ac:picMkLst>
        </pc:picChg>
        <pc:picChg chg="add del mod ord">
          <ac:chgData name="Carlos Gonzalez" userId="2f96116f9b3586bb" providerId="LiveId" clId="{A657D916-8110-454E-9B79-5F5140A9297B}" dt="2023-02-17T01:36:45.246" v="288"/>
          <ac:picMkLst>
            <pc:docMk/>
            <pc:sldMk cId="1398410914" sldId="260"/>
            <ac:picMk id="42" creationId="{0EEC25B8-F461-F1AE-AC82-E79F01DAA174}"/>
          </ac:picMkLst>
        </pc:picChg>
        <pc:picChg chg="add del mod">
          <ac:chgData name="Carlos Gonzalez" userId="2f96116f9b3586bb" providerId="LiveId" clId="{A657D916-8110-454E-9B79-5F5140A9297B}" dt="2023-02-17T01:36:47.077" v="290"/>
          <ac:picMkLst>
            <pc:docMk/>
            <pc:sldMk cId="1398410914" sldId="260"/>
            <ac:picMk id="43" creationId="{DA0A9B0A-019A-78E7-3D4A-B67A4795EA4C}"/>
          </ac:picMkLst>
        </pc:picChg>
        <pc:picChg chg="add del mod ord">
          <ac:chgData name="Carlos Gonzalez" userId="2f96116f9b3586bb" providerId="LiveId" clId="{A657D916-8110-454E-9B79-5F5140A9297B}" dt="2023-02-17T01:36:57.166" v="291"/>
          <ac:picMkLst>
            <pc:docMk/>
            <pc:sldMk cId="1398410914" sldId="260"/>
            <ac:picMk id="46" creationId="{370AD5A0-0F2E-279E-250C-0B9AC336423B}"/>
          </ac:picMkLst>
        </pc:picChg>
        <pc:picChg chg="add del mod">
          <ac:chgData name="Carlos Gonzalez" userId="2f96116f9b3586bb" providerId="LiveId" clId="{A657D916-8110-454E-9B79-5F5140A9297B}" dt="2023-02-17T01:36:59.325" v="293"/>
          <ac:picMkLst>
            <pc:docMk/>
            <pc:sldMk cId="1398410914" sldId="260"/>
            <ac:picMk id="47" creationId="{56C7BD75-7CB8-98EA-2814-EFF868D9E9F6}"/>
          </ac:picMkLst>
        </pc:picChg>
        <pc:picChg chg="add del mod ord">
          <ac:chgData name="Carlos Gonzalez" userId="2f96116f9b3586bb" providerId="LiveId" clId="{A657D916-8110-454E-9B79-5F5140A9297B}" dt="2023-02-17T01:37:17.006" v="294"/>
          <ac:picMkLst>
            <pc:docMk/>
            <pc:sldMk cId="1398410914" sldId="260"/>
            <ac:picMk id="50" creationId="{C2D30564-7E10-C908-F4EA-D299344AD8D8}"/>
          </ac:picMkLst>
        </pc:picChg>
        <pc:picChg chg="add del mod">
          <ac:chgData name="Carlos Gonzalez" userId="2f96116f9b3586bb" providerId="LiveId" clId="{A657D916-8110-454E-9B79-5F5140A9297B}" dt="2023-02-17T01:37:18.652" v="296"/>
          <ac:picMkLst>
            <pc:docMk/>
            <pc:sldMk cId="1398410914" sldId="260"/>
            <ac:picMk id="51" creationId="{28E56982-D832-ACE9-2F0C-55928EC64463}"/>
          </ac:picMkLst>
        </pc:picChg>
        <pc:picChg chg="add del mod ord">
          <ac:chgData name="Carlos Gonzalez" userId="2f96116f9b3586bb" providerId="LiveId" clId="{A657D916-8110-454E-9B79-5F5140A9297B}" dt="2023-02-17T01:37:35.840" v="297"/>
          <ac:picMkLst>
            <pc:docMk/>
            <pc:sldMk cId="1398410914" sldId="260"/>
            <ac:picMk id="53" creationId="{2B5A4DAF-BE7B-9E67-4F9E-FB8888A0AD20}"/>
          </ac:picMkLst>
        </pc:picChg>
        <pc:picChg chg="add mod">
          <ac:chgData name="Carlos Gonzalez" userId="2f96116f9b3586bb" providerId="LiveId" clId="{A657D916-8110-454E-9B79-5F5140A9297B}" dt="2023-02-17T01:37:35.840" v="297"/>
          <ac:picMkLst>
            <pc:docMk/>
            <pc:sldMk cId="1398410914" sldId="260"/>
            <ac:picMk id="54" creationId="{16B9A87F-A0C2-25E6-CFF8-9A679A3E11B4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38:46.720" v="301"/>
        <pc:sldMkLst>
          <pc:docMk/>
          <pc:sldMk cId="2919556985" sldId="262"/>
        </pc:sldMkLst>
        <pc:picChg chg="add del mod">
          <ac:chgData name="Carlos Gonzalez" userId="2f96116f9b3586bb" providerId="LiveId" clId="{A657D916-8110-454E-9B79-5F5140A9297B}" dt="2023-02-17T01:38:16.442" v="300"/>
          <ac:picMkLst>
            <pc:docMk/>
            <pc:sldMk cId="2919556985" sldId="262"/>
            <ac:picMk id="10" creationId="{D8BDA15E-2A15-3679-52E0-84066BF54396}"/>
          </ac:picMkLst>
        </pc:picChg>
        <pc:picChg chg="add del mod">
          <ac:chgData name="Carlos Gonzalez" userId="2f96116f9b3586bb" providerId="LiveId" clId="{A657D916-8110-454E-9B79-5F5140A9297B}" dt="2023-02-17T01:38:46.720" v="301"/>
          <ac:picMkLst>
            <pc:docMk/>
            <pc:sldMk cId="2919556985" sldId="262"/>
            <ac:picMk id="13" creationId="{728F4989-A4FB-0C02-EAF0-43FD0782A221}"/>
          </ac:picMkLst>
        </pc:picChg>
        <pc:picChg chg="add mod">
          <ac:chgData name="Carlos Gonzalez" userId="2f96116f9b3586bb" providerId="LiveId" clId="{A657D916-8110-454E-9B79-5F5140A9297B}" dt="2023-02-17T01:38:46.720" v="301"/>
          <ac:picMkLst>
            <pc:docMk/>
            <pc:sldMk cId="2919556985" sldId="262"/>
            <ac:picMk id="14" creationId="{AC8A4494-09E0-FA11-3AA7-5A9BCBBA62B7}"/>
          </ac:picMkLst>
        </pc:picChg>
      </pc:sldChg>
      <pc:sldChg chg="addSp modSp add del">
        <pc:chgData name="Carlos Gonzalez" userId="2f96116f9b3586bb" providerId="LiveId" clId="{A657D916-8110-454E-9B79-5F5140A9297B}" dt="2023-02-17T01:54:33.812" v="822"/>
        <pc:sldMkLst>
          <pc:docMk/>
          <pc:sldMk cId="1902613301" sldId="263"/>
        </pc:sldMkLst>
        <pc:picChg chg="add mod">
          <ac:chgData name="Carlos Gonzalez" userId="2f96116f9b3586bb" providerId="LiveId" clId="{A657D916-8110-454E-9B79-5F5140A9297B}" dt="2023-02-17T01:54:33.812" v="822"/>
          <ac:picMkLst>
            <pc:docMk/>
            <pc:sldMk cId="1902613301" sldId="263"/>
            <ac:picMk id="15" creationId="{CB7AE705-FAB9-AEF3-EA3F-70E8859E2D3D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3-16T21:36:20.083" v="929" actId="1076"/>
        <pc:sldMkLst>
          <pc:docMk/>
          <pc:sldMk cId="3957722151" sldId="265"/>
        </pc:sldMkLst>
        <pc:spChg chg="mod">
          <ac:chgData name="Carlos Gonzalez" userId="2f96116f9b3586bb" providerId="LiveId" clId="{A657D916-8110-454E-9B79-5F5140A9297B}" dt="2023-03-16T21:36:20.083" v="929" actId="1076"/>
          <ac:spMkLst>
            <pc:docMk/>
            <pc:sldMk cId="3957722151" sldId="265"/>
            <ac:spMk id="10" creationId="{5642EB23-3364-4B61-A002-0E9AB98EE61A}"/>
          </ac:spMkLst>
        </pc:spChg>
        <pc:picChg chg="mod">
          <ac:chgData name="Carlos Gonzalez" userId="2f96116f9b3586bb" providerId="LiveId" clId="{A657D916-8110-454E-9B79-5F5140A9297B}" dt="2023-03-16T21:36:20.083" v="929" actId="1076"/>
          <ac:picMkLst>
            <pc:docMk/>
            <pc:sldMk cId="3957722151" sldId="265"/>
            <ac:picMk id="4" creationId="{26E127C8-F5E9-4499-9BBC-609D5B32226C}"/>
          </ac:picMkLst>
        </pc:picChg>
        <pc:picChg chg="mod">
          <ac:chgData name="Carlos Gonzalez" userId="2f96116f9b3586bb" providerId="LiveId" clId="{A657D916-8110-454E-9B79-5F5140A9297B}" dt="2023-03-16T21:36:20.083" v="929" actId="1076"/>
          <ac:picMkLst>
            <pc:docMk/>
            <pc:sldMk cId="3957722151" sldId="265"/>
            <ac:picMk id="7" creationId="{077DE06C-E78C-40BE-AD53-5E8BB43C6449}"/>
          </ac:picMkLst>
        </pc:picChg>
        <pc:picChg chg="mod">
          <ac:chgData name="Carlos Gonzalez" userId="2f96116f9b3586bb" providerId="LiveId" clId="{A657D916-8110-454E-9B79-5F5140A9297B}" dt="2023-03-16T21:36:20.083" v="929" actId="1076"/>
          <ac:picMkLst>
            <pc:docMk/>
            <pc:sldMk cId="3957722151" sldId="265"/>
            <ac:picMk id="8" creationId="{4DE956B1-109C-42ED-913B-E5171179102D}"/>
          </ac:picMkLst>
        </pc:picChg>
        <pc:picChg chg="mod">
          <ac:chgData name="Carlos Gonzalez" userId="2f96116f9b3586bb" providerId="LiveId" clId="{A657D916-8110-454E-9B79-5F5140A9297B}" dt="2023-03-16T21:36:20.083" v="929" actId="1076"/>
          <ac:picMkLst>
            <pc:docMk/>
            <pc:sldMk cId="3957722151" sldId="265"/>
            <ac:picMk id="9" creationId="{BD07EEBC-5D25-400E-AE58-8435809DD92A}"/>
          </ac:picMkLst>
        </pc:picChg>
        <pc:picChg chg="mod">
          <ac:chgData name="Carlos Gonzalez" userId="2f96116f9b3586bb" providerId="LiveId" clId="{A657D916-8110-454E-9B79-5F5140A9297B}" dt="2023-03-16T21:36:20.083" v="929" actId="1076"/>
          <ac:picMkLst>
            <pc:docMk/>
            <pc:sldMk cId="3957722151" sldId="265"/>
            <ac:picMk id="11" creationId="{4FB54F65-5DB5-4BBD-BE2B-B4D31321F014}"/>
          </ac:picMkLst>
        </pc:picChg>
        <pc:picChg chg="add del mod">
          <ac:chgData name="Carlos Gonzalez" userId="2f96116f9b3586bb" providerId="LiveId" clId="{A657D916-8110-454E-9B79-5F5140A9297B}" dt="2023-02-17T00:46:38.813" v="220"/>
          <ac:picMkLst>
            <pc:docMk/>
            <pc:sldMk cId="3957722151" sldId="265"/>
            <ac:picMk id="14" creationId="{4EE21F9C-8E6C-D533-3986-C90ABE98FE83}"/>
          </ac:picMkLst>
        </pc:picChg>
        <pc:picChg chg="add del mod">
          <ac:chgData name="Carlos Gonzalez" userId="2f96116f9b3586bb" providerId="LiveId" clId="{A657D916-8110-454E-9B79-5F5140A9297B}" dt="2023-02-17T00:46:58.001" v="221"/>
          <ac:picMkLst>
            <pc:docMk/>
            <pc:sldMk cId="3957722151" sldId="265"/>
            <ac:picMk id="17" creationId="{4132E7AD-9962-37BF-237B-24FE261A4464}"/>
          </ac:picMkLst>
        </pc:picChg>
        <pc:picChg chg="add del mod">
          <ac:chgData name="Carlos Gonzalez" userId="2f96116f9b3586bb" providerId="LiveId" clId="{A657D916-8110-454E-9B79-5F5140A9297B}" dt="2023-02-17T01:26:33.809" v="223"/>
          <ac:picMkLst>
            <pc:docMk/>
            <pc:sldMk cId="3957722151" sldId="265"/>
            <ac:picMk id="18" creationId="{F266844F-2E49-71E9-CC5C-72CAD4D33DD6}"/>
          </ac:picMkLst>
        </pc:picChg>
        <pc:picChg chg="add del mod ord">
          <ac:chgData name="Carlos Gonzalez" userId="2f96116f9b3586bb" providerId="LiveId" clId="{A657D916-8110-454E-9B79-5F5140A9297B}" dt="2023-02-17T01:26:41.186" v="224"/>
          <ac:picMkLst>
            <pc:docMk/>
            <pc:sldMk cId="3957722151" sldId="265"/>
            <ac:picMk id="21" creationId="{2EB2599F-1ABA-8C2E-4C37-C48E6DCAA237}"/>
          </ac:picMkLst>
        </pc:picChg>
        <pc:picChg chg="add del mod">
          <ac:chgData name="Carlos Gonzalez" userId="2f96116f9b3586bb" providerId="LiveId" clId="{A657D916-8110-454E-9B79-5F5140A9297B}" dt="2023-02-17T01:26:42.727" v="226"/>
          <ac:picMkLst>
            <pc:docMk/>
            <pc:sldMk cId="3957722151" sldId="265"/>
            <ac:picMk id="22" creationId="{67826502-5A74-76EC-1B0C-B98B25B4D8B3}"/>
          </ac:picMkLst>
        </pc:picChg>
        <pc:picChg chg="add del mod ord">
          <ac:chgData name="Carlos Gonzalez" userId="2f96116f9b3586bb" providerId="LiveId" clId="{A657D916-8110-454E-9B79-5F5140A9297B}" dt="2023-02-17T01:26:51.793" v="227"/>
          <ac:picMkLst>
            <pc:docMk/>
            <pc:sldMk cId="3957722151" sldId="265"/>
            <ac:picMk id="25" creationId="{87E2B6C2-10ED-8F95-B5EA-DA717E02A5DF}"/>
          </ac:picMkLst>
        </pc:picChg>
        <pc:picChg chg="add del mod">
          <ac:chgData name="Carlos Gonzalez" userId="2f96116f9b3586bb" providerId="LiveId" clId="{A657D916-8110-454E-9B79-5F5140A9297B}" dt="2023-02-17T01:27:06.429" v="229"/>
          <ac:picMkLst>
            <pc:docMk/>
            <pc:sldMk cId="3957722151" sldId="265"/>
            <ac:picMk id="26" creationId="{D5123A17-45C4-840E-2C78-36C02CDD5BBE}"/>
          </ac:picMkLst>
        </pc:picChg>
        <pc:picChg chg="add del mod ord">
          <ac:chgData name="Carlos Gonzalez" userId="2f96116f9b3586bb" providerId="LiveId" clId="{A657D916-8110-454E-9B79-5F5140A9297B}" dt="2023-02-17T01:27:27.098" v="230"/>
          <ac:picMkLst>
            <pc:docMk/>
            <pc:sldMk cId="3957722151" sldId="265"/>
            <ac:picMk id="29" creationId="{0A48053C-EC96-E49C-CA55-B63DBE855CCA}"/>
          </ac:picMkLst>
        </pc:picChg>
        <pc:picChg chg="add del mod">
          <ac:chgData name="Carlos Gonzalez" userId="2f96116f9b3586bb" providerId="LiveId" clId="{A657D916-8110-454E-9B79-5F5140A9297B}" dt="2023-02-17T01:28:36.716" v="232"/>
          <ac:picMkLst>
            <pc:docMk/>
            <pc:sldMk cId="3957722151" sldId="265"/>
            <ac:picMk id="30" creationId="{DA05E8B7-77E8-9301-48BE-FAE9F81E5EED}"/>
          </ac:picMkLst>
        </pc:picChg>
        <pc:picChg chg="add del mod ord">
          <ac:chgData name="Carlos Gonzalez" userId="2f96116f9b3586bb" providerId="LiveId" clId="{A657D916-8110-454E-9B79-5F5140A9297B}" dt="2023-02-17T01:29:17.147" v="233"/>
          <ac:picMkLst>
            <pc:docMk/>
            <pc:sldMk cId="3957722151" sldId="265"/>
            <ac:picMk id="33" creationId="{8197D73C-9936-042B-C25D-3D10C427F4E1}"/>
          </ac:picMkLst>
        </pc:picChg>
        <pc:picChg chg="add mod">
          <ac:chgData name="Carlos Gonzalez" userId="2f96116f9b3586bb" providerId="LiveId" clId="{A657D916-8110-454E-9B79-5F5140A9297B}" dt="2023-02-17T01:29:17.147" v="233"/>
          <ac:picMkLst>
            <pc:docMk/>
            <pc:sldMk cId="3957722151" sldId="265"/>
            <ac:picMk id="34" creationId="{DCCC107F-DAB1-6BD5-26D2-F5216ADFC2D7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33:28.745" v="263"/>
        <pc:sldMkLst>
          <pc:docMk/>
          <pc:sldMk cId="2668483745" sldId="266"/>
        </pc:sldMkLst>
        <pc:picChg chg="add del mod">
          <ac:chgData name="Carlos Gonzalez" userId="2f96116f9b3586bb" providerId="LiveId" clId="{A657D916-8110-454E-9B79-5F5140A9297B}" dt="2023-02-17T01:33:08.830" v="262"/>
          <ac:picMkLst>
            <pc:docMk/>
            <pc:sldMk cId="2668483745" sldId="266"/>
            <ac:picMk id="8" creationId="{1A3F9FC7-C200-310C-6FA6-03F701D34157}"/>
          </ac:picMkLst>
        </pc:picChg>
        <pc:picChg chg="add del mod">
          <ac:chgData name="Carlos Gonzalez" userId="2f96116f9b3586bb" providerId="LiveId" clId="{A657D916-8110-454E-9B79-5F5140A9297B}" dt="2023-02-17T01:33:28.745" v="263"/>
          <ac:picMkLst>
            <pc:docMk/>
            <pc:sldMk cId="2668483745" sldId="266"/>
            <ac:picMk id="11" creationId="{F12384DF-9E25-6AEA-2489-1CF37743EBC2}"/>
          </ac:picMkLst>
        </pc:picChg>
        <pc:picChg chg="add mod">
          <ac:chgData name="Carlos Gonzalez" userId="2f96116f9b3586bb" providerId="LiveId" clId="{A657D916-8110-454E-9B79-5F5140A9297B}" dt="2023-02-17T01:33:28.745" v="263"/>
          <ac:picMkLst>
            <pc:docMk/>
            <pc:sldMk cId="2668483745" sldId="266"/>
            <ac:picMk id="18" creationId="{367FDA9C-1E45-CEC2-A639-9BA0E629CBD6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0:40:31.542" v="186"/>
        <pc:sldMkLst>
          <pc:docMk/>
          <pc:sldMk cId="3650573087" sldId="267"/>
        </pc:sldMkLst>
        <pc:spChg chg="mod">
          <ac:chgData name="Carlos Gonzalez" userId="2f96116f9b3586bb" providerId="LiveId" clId="{A657D916-8110-454E-9B79-5F5140A9297B}" dt="2023-02-17T00:20:32.321" v="11" actId="20577"/>
          <ac:spMkLst>
            <pc:docMk/>
            <pc:sldMk cId="3650573087" sldId="267"/>
            <ac:spMk id="5" creationId="{38F1AE86-4A43-4A07-BE5D-42C3FE3524A1}"/>
          </ac:spMkLst>
        </pc:spChg>
        <pc:picChg chg="add del mod">
          <ac:chgData name="Carlos Gonzalez" userId="2f96116f9b3586bb" providerId="LiveId" clId="{A657D916-8110-454E-9B79-5F5140A9297B}" dt="2023-02-17T00:33:46.787" v="161"/>
          <ac:picMkLst>
            <pc:docMk/>
            <pc:sldMk cId="3650573087" sldId="267"/>
            <ac:picMk id="6" creationId="{0709AC15-293A-B318-0437-88CC5B06335B}"/>
          </ac:picMkLst>
        </pc:picChg>
        <pc:picChg chg="add del mod">
          <ac:chgData name="Carlos Gonzalez" userId="2f96116f9b3586bb" providerId="LiveId" clId="{A657D916-8110-454E-9B79-5F5140A9297B}" dt="2023-02-17T00:33:57.137" v="162"/>
          <ac:picMkLst>
            <pc:docMk/>
            <pc:sldMk cId="3650573087" sldId="267"/>
            <ac:picMk id="9" creationId="{AFAA1120-E37C-059C-EECA-228964474119}"/>
          </ac:picMkLst>
        </pc:picChg>
        <pc:picChg chg="add del mod">
          <ac:chgData name="Carlos Gonzalez" userId="2f96116f9b3586bb" providerId="LiveId" clId="{A657D916-8110-454E-9B79-5F5140A9297B}" dt="2023-02-17T00:34:00.176" v="164"/>
          <ac:picMkLst>
            <pc:docMk/>
            <pc:sldMk cId="3650573087" sldId="267"/>
            <ac:picMk id="10" creationId="{07547E5F-B11F-9B9F-876E-75BFCA2DA9BB}"/>
          </ac:picMkLst>
        </pc:picChg>
        <pc:picChg chg="add del mod ord">
          <ac:chgData name="Carlos Gonzalez" userId="2f96116f9b3586bb" providerId="LiveId" clId="{A657D916-8110-454E-9B79-5F5140A9297B}" dt="2023-02-17T00:34:10.126" v="165"/>
          <ac:picMkLst>
            <pc:docMk/>
            <pc:sldMk cId="3650573087" sldId="267"/>
            <ac:picMk id="13" creationId="{EDF407D2-BAE9-09CD-12DD-A9CB86E86F11}"/>
          </ac:picMkLst>
        </pc:picChg>
        <pc:picChg chg="add del mod">
          <ac:chgData name="Carlos Gonzalez" userId="2f96116f9b3586bb" providerId="LiveId" clId="{A657D916-8110-454E-9B79-5F5140A9297B}" dt="2023-02-17T00:34:29.616" v="167"/>
          <ac:picMkLst>
            <pc:docMk/>
            <pc:sldMk cId="3650573087" sldId="267"/>
            <ac:picMk id="14" creationId="{AEEAB8C5-D5A5-6298-3ED5-0A9714ABF451}"/>
          </ac:picMkLst>
        </pc:picChg>
        <pc:picChg chg="add del mod ord">
          <ac:chgData name="Carlos Gonzalez" userId="2f96116f9b3586bb" providerId="LiveId" clId="{A657D916-8110-454E-9B79-5F5140A9297B}" dt="2023-02-17T00:34:39.307" v="168"/>
          <ac:picMkLst>
            <pc:docMk/>
            <pc:sldMk cId="3650573087" sldId="267"/>
            <ac:picMk id="17" creationId="{E11C3AC8-963A-2E4C-A98F-D9520F721B8F}"/>
          </ac:picMkLst>
        </pc:picChg>
        <pc:picChg chg="add del mod">
          <ac:chgData name="Carlos Gonzalez" userId="2f96116f9b3586bb" providerId="LiveId" clId="{A657D916-8110-454E-9B79-5F5140A9297B}" dt="2023-02-17T00:34:42.181" v="170"/>
          <ac:picMkLst>
            <pc:docMk/>
            <pc:sldMk cId="3650573087" sldId="267"/>
            <ac:picMk id="18" creationId="{41496E05-BAA3-69B2-4706-8174979232D8}"/>
          </ac:picMkLst>
        </pc:picChg>
        <pc:picChg chg="add del mod ord">
          <ac:chgData name="Carlos Gonzalez" userId="2f96116f9b3586bb" providerId="LiveId" clId="{A657D916-8110-454E-9B79-5F5140A9297B}" dt="2023-02-17T00:34:55.857" v="171"/>
          <ac:picMkLst>
            <pc:docMk/>
            <pc:sldMk cId="3650573087" sldId="267"/>
            <ac:picMk id="21" creationId="{2AF1B3CC-DFE0-6386-4951-DF22295220D2}"/>
          </ac:picMkLst>
        </pc:picChg>
        <pc:picChg chg="add del mod">
          <ac:chgData name="Carlos Gonzalez" userId="2f96116f9b3586bb" providerId="LiveId" clId="{A657D916-8110-454E-9B79-5F5140A9297B}" dt="2023-02-17T00:34:57.459" v="173"/>
          <ac:picMkLst>
            <pc:docMk/>
            <pc:sldMk cId="3650573087" sldId="267"/>
            <ac:picMk id="22" creationId="{D0348C57-F7B3-DF87-F27B-59614AAABAC7}"/>
          </ac:picMkLst>
        </pc:picChg>
        <pc:picChg chg="add del mod ord">
          <ac:chgData name="Carlos Gonzalez" userId="2f96116f9b3586bb" providerId="LiveId" clId="{A657D916-8110-454E-9B79-5F5140A9297B}" dt="2023-02-17T00:35:42.352" v="174"/>
          <ac:picMkLst>
            <pc:docMk/>
            <pc:sldMk cId="3650573087" sldId="267"/>
            <ac:picMk id="25" creationId="{1A77B82F-EA78-DA3E-F70D-772CE60B3212}"/>
          </ac:picMkLst>
        </pc:picChg>
        <pc:picChg chg="add del mod">
          <ac:chgData name="Carlos Gonzalez" userId="2f96116f9b3586bb" providerId="LiveId" clId="{A657D916-8110-454E-9B79-5F5140A9297B}" dt="2023-02-17T00:35:44.713" v="176"/>
          <ac:picMkLst>
            <pc:docMk/>
            <pc:sldMk cId="3650573087" sldId="267"/>
            <ac:picMk id="26" creationId="{A184C8D4-6FC9-1A2D-95C2-1F0B4C3A7C10}"/>
          </ac:picMkLst>
        </pc:picChg>
        <pc:picChg chg="add del mod ord">
          <ac:chgData name="Carlos Gonzalez" userId="2f96116f9b3586bb" providerId="LiveId" clId="{A657D916-8110-454E-9B79-5F5140A9297B}" dt="2023-02-17T00:36:16.195" v="177"/>
          <ac:picMkLst>
            <pc:docMk/>
            <pc:sldMk cId="3650573087" sldId="267"/>
            <ac:picMk id="29" creationId="{4A1E50E7-2929-5826-3ED1-34B1948C1DA3}"/>
          </ac:picMkLst>
        </pc:picChg>
        <pc:picChg chg="add del mod">
          <ac:chgData name="Carlos Gonzalez" userId="2f96116f9b3586bb" providerId="LiveId" clId="{A657D916-8110-454E-9B79-5F5140A9297B}" dt="2023-02-17T00:36:18.444" v="179"/>
          <ac:picMkLst>
            <pc:docMk/>
            <pc:sldMk cId="3650573087" sldId="267"/>
            <ac:picMk id="30" creationId="{B9495623-6197-9903-7B27-CC710E3AC885}"/>
          </ac:picMkLst>
        </pc:picChg>
        <pc:picChg chg="add del mod ord">
          <ac:chgData name="Carlos Gonzalez" userId="2f96116f9b3586bb" providerId="LiveId" clId="{A657D916-8110-454E-9B79-5F5140A9297B}" dt="2023-02-17T00:36:42.033" v="180"/>
          <ac:picMkLst>
            <pc:docMk/>
            <pc:sldMk cId="3650573087" sldId="267"/>
            <ac:picMk id="33" creationId="{95EA94E2-57FC-0116-9919-A18128AC3334}"/>
          </ac:picMkLst>
        </pc:picChg>
        <pc:picChg chg="add del mod">
          <ac:chgData name="Carlos Gonzalez" userId="2f96116f9b3586bb" providerId="LiveId" clId="{A657D916-8110-454E-9B79-5F5140A9297B}" dt="2023-02-17T00:39:06.267" v="182"/>
          <ac:picMkLst>
            <pc:docMk/>
            <pc:sldMk cId="3650573087" sldId="267"/>
            <ac:picMk id="34" creationId="{6123F18C-E23E-5FA6-6EC4-0DB076CBCB3A}"/>
          </ac:picMkLst>
        </pc:picChg>
        <pc:picChg chg="add del mod ord">
          <ac:chgData name="Carlos Gonzalez" userId="2f96116f9b3586bb" providerId="LiveId" clId="{A657D916-8110-454E-9B79-5F5140A9297B}" dt="2023-02-17T00:39:50.026" v="183"/>
          <ac:picMkLst>
            <pc:docMk/>
            <pc:sldMk cId="3650573087" sldId="267"/>
            <ac:picMk id="37" creationId="{E2870EAD-82B0-F8FD-36C7-5763A5710ECA}"/>
          </ac:picMkLst>
        </pc:picChg>
        <pc:picChg chg="add del mod">
          <ac:chgData name="Carlos Gonzalez" userId="2f96116f9b3586bb" providerId="LiveId" clId="{A657D916-8110-454E-9B79-5F5140A9297B}" dt="2023-02-17T00:39:52.135" v="185"/>
          <ac:picMkLst>
            <pc:docMk/>
            <pc:sldMk cId="3650573087" sldId="267"/>
            <ac:picMk id="38" creationId="{F2C3B6F5-3D25-C2B1-A5F6-C9E69684FC89}"/>
          </ac:picMkLst>
        </pc:picChg>
        <pc:picChg chg="add del mod ord">
          <ac:chgData name="Carlos Gonzalez" userId="2f96116f9b3586bb" providerId="LiveId" clId="{A657D916-8110-454E-9B79-5F5140A9297B}" dt="2023-02-17T00:40:31.542" v="186"/>
          <ac:picMkLst>
            <pc:docMk/>
            <pc:sldMk cId="3650573087" sldId="267"/>
            <ac:picMk id="41" creationId="{68897579-53E2-CBD1-D0EA-1D11029EEF8B}"/>
          </ac:picMkLst>
        </pc:picChg>
        <pc:picChg chg="add mod">
          <ac:chgData name="Carlos Gonzalez" userId="2f96116f9b3586bb" providerId="LiveId" clId="{A657D916-8110-454E-9B79-5F5140A9297B}" dt="2023-02-17T00:40:31.542" v="186"/>
          <ac:picMkLst>
            <pc:docMk/>
            <pc:sldMk cId="3650573087" sldId="267"/>
            <ac:picMk id="42" creationId="{E25F35C4-7989-09F2-1F5D-42D84672D4D4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0:45:57.963" v="217"/>
        <pc:sldMkLst>
          <pc:docMk/>
          <pc:sldMk cId="2853053795" sldId="268"/>
        </pc:sldMkLst>
        <pc:picChg chg="add del mod">
          <ac:chgData name="Carlos Gonzalez" userId="2f96116f9b3586bb" providerId="LiveId" clId="{A657D916-8110-454E-9B79-5F5140A9297B}" dt="2023-02-17T00:41:06.732" v="189"/>
          <ac:picMkLst>
            <pc:docMk/>
            <pc:sldMk cId="2853053795" sldId="268"/>
            <ac:picMk id="6" creationId="{F278C9EB-18EE-D8EE-DA5A-ACFA907A0991}"/>
          </ac:picMkLst>
        </pc:picChg>
        <pc:picChg chg="mod">
          <ac:chgData name="Carlos Gonzalez" userId="2f96116f9b3586bb" providerId="LiveId" clId="{A657D916-8110-454E-9B79-5F5140A9297B}" dt="2023-02-17T00:21:38.121" v="15" actId="1076"/>
          <ac:picMkLst>
            <pc:docMk/>
            <pc:sldMk cId="2853053795" sldId="268"/>
            <ac:picMk id="9" creationId="{E8D26464-4BDC-2026-26C9-B14284B4C9CF}"/>
          </ac:picMkLst>
        </pc:picChg>
        <pc:picChg chg="mod">
          <ac:chgData name="Carlos Gonzalez" userId="2f96116f9b3586bb" providerId="LiveId" clId="{A657D916-8110-454E-9B79-5F5140A9297B}" dt="2023-02-17T00:21:36.146" v="14" actId="1076"/>
          <ac:picMkLst>
            <pc:docMk/>
            <pc:sldMk cId="2853053795" sldId="268"/>
            <ac:picMk id="11" creationId="{12F44575-7264-A7C7-8A28-856F440FAE88}"/>
          </ac:picMkLst>
        </pc:picChg>
        <pc:picChg chg="add del mod">
          <ac:chgData name="Carlos Gonzalez" userId="2f96116f9b3586bb" providerId="LiveId" clId="{A657D916-8110-454E-9B79-5F5140A9297B}" dt="2023-02-17T00:41:20.293" v="190"/>
          <ac:picMkLst>
            <pc:docMk/>
            <pc:sldMk cId="2853053795" sldId="268"/>
            <ac:picMk id="12" creationId="{9BB705EA-0FBC-D903-F862-10500BE156D5}"/>
          </ac:picMkLst>
        </pc:picChg>
        <pc:picChg chg="mod modCrop">
          <ac:chgData name="Carlos Gonzalez" userId="2f96116f9b3586bb" providerId="LiveId" clId="{A657D916-8110-454E-9B79-5F5140A9297B}" dt="2023-02-17T00:21:31.767" v="13" actId="1076"/>
          <ac:picMkLst>
            <pc:docMk/>
            <pc:sldMk cId="2853053795" sldId="268"/>
            <ac:picMk id="13" creationId="{A9DD7679-2AB2-41E6-2F1F-A873599A704F}"/>
          </ac:picMkLst>
        </pc:picChg>
        <pc:picChg chg="add del mod">
          <ac:chgData name="Carlos Gonzalez" userId="2f96116f9b3586bb" providerId="LiveId" clId="{A657D916-8110-454E-9B79-5F5140A9297B}" dt="2023-02-17T00:41:49.350" v="192"/>
          <ac:picMkLst>
            <pc:docMk/>
            <pc:sldMk cId="2853053795" sldId="268"/>
            <ac:picMk id="15" creationId="{F4F1AF9B-4D1B-1E57-7360-B74325410E4E}"/>
          </ac:picMkLst>
        </pc:picChg>
        <pc:picChg chg="add del mod ord">
          <ac:chgData name="Carlos Gonzalez" userId="2f96116f9b3586bb" providerId="LiveId" clId="{A657D916-8110-454E-9B79-5F5140A9297B}" dt="2023-02-17T00:42:07.526" v="193"/>
          <ac:picMkLst>
            <pc:docMk/>
            <pc:sldMk cId="2853053795" sldId="268"/>
            <ac:picMk id="18" creationId="{67823963-CD5D-81B1-F0F4-671BD68B1553}"/>
          </ac:picMkLst>
        </pc:picChg>
        <pc:picChg chg="add del mod">
          <ac:chgData name="Carlos Gonzalez" userId="2f96116f9b3586bb" providerId="LiveId" clId="{A657D916-8110-454E-9B79-5F5140A9297B}" dt="2023-02-17T00:42:29.245" v="195"/>
          <ac:picMkLst>
            <pc:docMk/>
            <pc:sldMk cId="2853053795" sldId="268"/>
            <ac:picMk id="19" creationId="{D9C96A8E-44B5-229F-D596-E15F29E8BBFE}"/>
          </ac:picMkLst>
        </pc:picChg>
        <pc:picChg chg="add del mod ord">
          <ac:chgData name="Carlos Gonzalez" userId="2f96116f9b3586bb" providerId="LiveId" clId="{A657D916-8110-454E-9B79-5F5140A9297B}" dt="2023-02-17T00:42:59.625" v="196"/>
          <ac:picMkLst>
            <pc:docMk/>
            <pc:sldMk cId="2853053795" sldId="268"/>
            <ac:picMk id="22" creationId="{F399F8D4-FEF5-935B-DCBB-6162ABF7AAD0}"/>
          </ac:picMkLst>
        </pc:picChg>
        <pc:picChg chg="add del mod">
          <ac:chgData name="Carlos Gonzalez" userId="2f96116f9b3586bb" providerId="LiveId" clId="{A657D916-8110-454E-9B79-5F5140A9297B}" dt="2023-02-17T00:43:37.015" v="198"/>
          <ac:picMkLst>
            <pc:docMk/>
            <pc:sldMk cId="2853053795" sldId="268"/>
            <ac:picMk id="23" creationId="{C13388E1-4E42-DCF4-96B8-4880630F81DD}"/>
          </ac:picMkLst>
        </pc:picChg>
        <pc:picChg chg="add del mod ord">
          <ac:chgData name="Carlos Gonzalez" userId="2f96116f9b3586bb" providerId="LiveId" clId="{A657D916-8110-454E-9B79-5F5140A9297B}" dt="2023-02-17T00:43:50.766" v="199"/>
          <ac:picMkLst>
            <pc:docMk/>
            <pc:sldMk cId="2853053795" sldId="268"/>
            <ac:picMk id="28" creationId="{AB40EAF0-211E-22FE-33BE-7D4FA2AAEB0F}"/>
          </ac:picMkLst>
        </pc:picChg>
        <pc:picChg chg="add del mod">
          <ac:chgData name="Carlos Gonzalez" userId="2f96116f9b3586bb" providerId="LiveId" clId="{A657D916-8110-454E-9B79-5F5140A9297B}" dt="2023-02-17T00:43:52.365" v="201"/>
          <ac:picMkLst>
            <pc:docMk/>
            <pc:sldMk cId="2853053795" sldId="268"/>
            <ac:picMk id="29" creationId="{FD0DCF3C-2425-CD3F-9B4E-51B0C470F290}"/>
          </ac:picMkLst>
        </pc:picChg>
        <pc:picChg chg="add del mod ord">
          <ac:chgData name="Carlos Gonzalez" userId="2f96116f9b3586bb" providerId="LiveId" clId="{A657D916-8110-454E-9B79-5F5140A9297B}" dt="2023-02-17T00:44:04.360" v="202"/>
          <ac:picMkLst>
            <pc:docMk/>
            <pc:sldMk cId="2853053795" sldId="268"/>
            <ac:picMk id="32" creationId="{6FA93C0D-58FB-759D-6674-49C7D051A9BC}"/>
          </ac:picMkLst>
        </pc:picChg>
        <pc:picChg chg="add del mod">
          <ac:chgData name="Carlos Gonzalez" userId="2f96116f9b3586bb" providerId="LiveId" clId="{A657D916-8110-454E-9B79-5F5140A9297B}" dt="2023-02-17T00:44:06.483" v="204"/>
          <ac:picMkLst>
            <pc:docMk/>
            <pc:sldMk cId="2853053795" sldId="268"/>
            <ac:picMk id="33" creationId="{716D89AF-0218-A54E-33F2-7A22D4EB6185}"/>
          </ac:picMkLst>
        </pc:picChg>
        <pc:picChg chg="add del mod ord">
          <ac:chgData name="Carlos Gonzalez" userId="2f96116f9b3586bb" providerId="LiveId" clId="{A657D916-8110-454E-9B79-5F5140A9297B}" dt="2023-02-17T00:44:19.622" v="205"/>
          <ac:picMkLst>
            <pc:docMk/>
            <pc:sldMk cId="2853053795" sldId="268"/>
            <ac:picMk id="36" creationId="{9FA1A8F5-87A6-99C5-E756-415F0885C5B4}"/>
          </ac:picMkLst>
        </pc:picChg>
        <pc:picChg chg="add del mod">
          <ac:chgData name="Carlos Gonzalez" userId="2f96116f9b3586bb" providerId="LiveId" clId="{A657D916-8110-454E-9B79-5F5140A9297B}" dt="2023-02-17T00:44:21.238" v="207"/>
          <ac:picMkLst>
            <pc:docMk/>
            <pc:sldMk cId="2853053795" sldId="268"/>
            <ac:picMk id="37" creationId="{F86A714A-929A-F634-9B39-DE191EF0F4C0}"/>
          </ac:picMkLst>
        </pc:picChg>
        <pc:picChg chg="add del mod ord">
          <ac:chgData name="Carlos Gonzalez" userId="2f96116f9b3586bb" providerId="LiveId" clId="{A657D916-8110-454E-9B79-5F5140A9297B}" dt="2023-02-17T00:44:38.660" v="208"/>
          <ac:picMkLst>
            <pc:docMk/>
            <pc:sldMk cId="2853053795" sldId="268"/>
            <ac:picMk id="40" creationId="{A5931355-28C9-5B90-1269-E8AFC7C0C5CD}"/>
          </ac:picMkLst>
        </pc:picChg>
        <pc:picChg chg="add del mod">
          <ac:chgData name="Carlos Gonzalez" userId="2f96116f9b3586bb" providerId="LiveId" clId="{A657D916-8110-454E-9B79-5F5140A9297B}" dt="2023-02-17T00:44:40.401" v="210"/>
          <ac:picMkLst>
            <pc:docMk/>
            <pc:sldMk cId="2853053795" sldId="268"/>
            <ac:picMk id="41" creationId="{BE77F9E0-9F24-78B6-BCC4-F4167D127623}"/>
          </ac:picMkLst>
        </pc:picChg>
        <pc:picChg chg="add del mod ord">
          <ac:chgData name="Carlos Gonzalez" userId="2f96116f9b3586bb" providerId="LiveId" clId="{A657D916-8110-454E-9B79-5F5140A9297B}" dt="2023-02-17T00:45:02.864" v="211"/>
          <ac:picMkLst>
            <pc:docMk/>
            <pc:sldMk cId="2853053795" sldId="268"/>
            <ac:picMk id="44" creationId="{E6F3007E-3506-3585-C746-35101AEA3338}"/>
          </ac:picMkLst>
        </pc:picChg>
        <pc:picChg chg="add del mod">
          <ac:chgData name="Carlos Gonzalez" userId="2f96116f9b3586bb" providerId="LiveId" clId="{A657D916-8110-454E-9B79-5F5140A9297B}" dt="2023-02-17T00:45:04.687" v="213"/>
          <ac:picMkLst>
            <pc:docMk/>
            <pc:sldMk cId="2853053795" sldId="268"/>
            <ac:picMk id="45" creationId="{FB94E047-85F2-AAE3-BC69-0FEBD6E8F7D1}"/>
          </ac:picMkLst>
        </pc:picChg>
        <pc:picChg chg="add del mod ord">
          <ac:chgData name="Carlos Gonzalez" userId="2f96116f9b3586bb" providerId="LiveId" clId="{A657D916-8110-454E-9B79-5F5140A9297B}" dt="2023-02-17T00:45:32.986" v="214"/>
          <ac:picMkLst>
            <pc:docMk/>
            <pc:sldMk cId="2853053795" sldId="268"/>
            <ac:picMk id="48" creationId="{23B8674E-F030-C0BD-9215-ECAAB90CBA37}"/>
          </ac:picMkLst>
        </pc:picChg>
        <pc:picChg chg="add del mod">
          <ac:chgData name="Carlos Gonzalez" userId="2f96116f9b3586bb" providerId="LiveId" clId="{A657D916-8110-454E-9B79-5F5140A9297B}" dt="2023-02-17T00:45:34.407" v="216"/>
          <ac:picMkLst>
            <pc:docMk/>
            <pc:sldMk cId="2853053795" sldId="268"/>
            <ac:picMk id="49" creationId="{59C383AC-BEC5-7AC6-C094-4FE198F83CC6}"/>
          </ac:picMkLst>
        </pc:picChg>
        <pc:picChg chg="add del mod ord">
          <ac:chgData name="Carlos Gonzalez" userId="2f96116f9b3586bb" providerId="LiveId" clId="{A657D916-8110-454E-9B79-5F5140A9297B}" dt="2023-02-17T00:45:57.963" v="217"/>
          <ac:picMkLst>
            <pc:docMk/>
            <pc:sldMk cId="2853053795" sldId="268"/>
            <ac:picMk id="52" creationId="{C4E485C1-FA30-4FEC-DAF3-B68804C381C4}"/>
          </ac:picMkLst>
        </pc:picChg>
        <pc:picChg chg="add mod">
          <ac:chgData name="Carlos Gonzalez" userId="2f96116f9b3586bb" providerId="LiveId" clId="{A657D916-8110-454E-9B79-5F5140A9297B}" dt="2023-02-17T00:45:57.963" v="217"/>
          <ac:picMkLst>
            <pc:docMk/>
            <pc:sldMk cId="2853053795" sldId="268"/>
            <ac:picMk id="53" creationId="{997FE158-5AF5-9289-8A5E-E201C023CF1D}"/>
          </ac:picMkLst>
        </pc:picChg>
      </pc:sldChg>
      <pc:sldChg chg="addSp delSp modSp mod modTransition modAnim">
        <pc:chgData name="Carlos Gonzalez" userId="2f96116f9b3586bb" providerId="LiveId" clId="{A657D916-8110-454E-9B79-5F5140A9297B}" dt="2023-02-17T01:43:24.081" v="711"/>
        <pc:sldMkLst>
          <pc:docMk/>
          <pc:sldMk cId="3598556471" sldId="269"/>
        </pc:sldMkLst>
        <pc:spChg chg="mod">
          <ac:chgData name="Carlos Gonzalez" userId="2f96116f9b3586bb" providerId="LiveId" clId="{A657D916-8110-454E-9B79-5F5140A9297B}" dt="2023-02-17T01:41:31.902" v="699" actId="20577"/>
          <ac:spMkLst>
            <pc:docMk/>
            <pc:sldMk cId="3598556471" sldId="269"/>
            <ac:spMk id="5" creationId="{38F1AE86-4A43-4A07-BE5D-42C3FE3524A1}"/>
          </ac:spMkLst>
        </pc:spChg>
        <pc:picChg chg="add del mod">
          <ac:chgData name="Carlos Gonzalez" userId="2f96116f9b3586bb" providerId="LiveId" clId="{A657D916-8110-454E-9B79-5F5140A9297B}" dt="2023-02-17T01:41:43.897" v="701"/>
          <ac:picMkLst>
            <pc:docMk/>
            <pc:sldMk cId="3598556471" sldId="269"/>
            <ac:picMk id="8" creationId="{A1F355DB-EACC-6CBD-799B-84855940009B}"/>
          </ac:picMkLst>
        </pc:picChg>
        <pc:picChg chg="add del mod">
          <ac:chgData name="Carlos Gonzalez" userId="2f96116f9b3586bb" providerId="LiveId" clId="{A657D916-8110-454E-9B79-5F5140A9297B}" dt="2023-02-17T01:42:12.902" v="702"/>
          <ac:picMkLst>
            <pc:docMk/>
            <pc:sldMk cId="3598556471" sldId="269"/>
            <ac:picMk id="13" creationId="{68AC11BD-5035-C1A1-CB5F-E56D268E33CF}"/>
          </ac:picMkLst>
        </pc:picChg>
        <pc:picChg chg="add del mod">
          <ac:chgData name="Carlos Gonzalez" userId="2f96116f9b3586bb" providerId="LiveId" clId="{A657D916-8110-454E-9B79-5F5140A9297B}" dt="2023-02-17T01:42:14.472" v="704"/>
          <ac:picMkLst>
            <pc:docMk/>
            <pc:sldMk cId="3598556471" sldId="269"/>
            <ac:picMk id="14" creationId="{5F3D34A5-34C2-B91B-59DF-814F985F57CC}"/>
          </ac:picMkLst>
        </pc:picChg>
        <pc:picChg chg="add del mod ord">
          <ac:chgData name="Carlos Gonzalez" userId="2f96116f9b3586bb" providerId="LiveId" clId="{A657D916-8110-454E-9B79-5F5140A9297B}" dt="2023-02-17T01:42:23.546" v="705"/>
          <ac:picMkLst>
            <pc:docMk/>
            <pc:sldMk cId="3598556471" sldId="269"/>
            <ac:picMk id="17" creationId="{EF0E2D31-094D-7719-4C9F-224D5D29AF7A}"/>
          </ac:picMkLst>
        </pc:picChg>
        <pc:picChg chg="add del mod">
          <ac:chgData name="Carlos Gonzalez" userId="2f96116f9b3586bb" providerId="LiveId" clId="{A657D916-8110-454E-9B79-5F5140A9297B}" dt="2023-02-17T01:42:24.948" v="707"/>
          <ac:picMkLst>
            <pc:docMk/>
            <pc:sldMk cId="3598556471" sldId="269"/>
            <ac:picMk id="18" creationId="{F7293403-530E-20EE-BB10-9E3349DB6F63}"/>
          </ac:picMkLst>
        </pc:picChg>
        <pc:picChg chg="add del mod ord">
          <ac:chgData name="Carlos Gonzalez" userId="2f96116f9b3586bb" providerId="LiveId" clId="{A657D916-8110-454E-9B79-5F5140A9297B}" dt="2023-02-17T01:42:52.547" v="708"/>
          <ac:picMkLst>
            <pc:docMk/>
            <pc:sldMk cId="3598556471" sldId="269"/>
            <ac:picMk id="21" creationId="{269309CA-F6E1-8993-D96F-420C4D0E1E25}"/>
          </ac:picMkLst>
        </pc:picChg>
        <pc:picChg chg="add del mod">
          <ac:chgData name="Carlos Gonzalez" userId="2f96116f9b3586bb" providerId="LiveId" clId="{A657D916-8110-454E-9B79-5F5140A9297B}" dt="2023-02-17T01:42:53.817" v="710"/>
          <ac:picMkLst>
            <pc:docMk/>
            <pc:sldMk cId="3598556471" sldId="269"/>
            <ac:picMk id="22" creationId="{7CDC836B-D5FB-BF98-6228-8BDD9A844A1D}"/>
          </ac:picMkLst>
        </pc:picChg>
        <pc:picChg chg="add del mod ord">
          <ac:chgData name="Carlos Gonzalez" userId="2f96116f9b3586bb" providerId="LiveId" clId="{A657D916-8110-454E-9B79-5F5140A9297B}" dt="2023-02-17T01:43:24.081" v="711"/>
          <ac:picMkLst>
            <pc:docMk/>
            <pc:sldMk cId="3598556471" sldId="269"/>
            <ac:picMk id="25" creationId="{4098EC58-3791-783C-047E-AA762FC09608}"/>
          </ac:picMkLst>
        </pc:picChg>
        <pc:picChg chg="add mod">
          <ac:chgData name="Carlos Gonzalez" userId="2f96116f9b3586bb" providerId="LiveId" clId="{A657D916-8110-454E-9B79-5F5140A9297B}" dt="2023-02-17T01:43:24.081" v="711"/>
          <ac:picMkLst>
            <pc:docMk/>
            <pc:sldMk cId="3598556471" sldId="269"/>
            <ac:picMk id="26" creationId="{51F0EF33-87EC-BEC4-65AB-014A769C389A}"/>
          </ac:picMkLst>
        </pc:picChg>
      </pc:sldChg>
      <pc:sldChg chg="addSp delSp modSp new mod ord modTransition modClrScheme modAnim chgLayout">
        <pc:chgData name="Carlos Gonzalez" userId="2f96116f9b3586bb" providerId="LiveId" clId="{A657D916-8110-454E-9B79-5F5140A9297B}" dt="2023-02-17T01:52:56.418" v="787" actId="20578"/>
        <pc:sldMkLst>
          <pc:docMk/>
          <pc:sldMk cId="4101432831" sldId="270"/>
        </pc:sldMkLst>
        <pc:spChg chg="mod">
          <ac:chgData name="Carlos Gonzalez" userId="2f96116f9b3586bb" providerId="LiveId" clId="{A657D916-8110-454E-9B79-5F5140A9297B}" dt="2023-02-17T00:24:24.651" v="41" actId="26606"/>
          <ac:spMkLst>
            <pc:docMk/>
            <pc:sldMk cId="4101432831" sldId="270"/>
            <ac:spMk id="2" creationId="{F6268936-C06E-C9D4-E8D1-D23B12861B7C}"/>
          </ac:spMkLst>
        </pc:spChg>
        <pc:spChg chg="del">
          <ac:chgData name="Carlos Gonzalez" userId="2f96116f9b3586bb" providerId="LiveId" clId="{A657D916-8110-454E-9B79-5F5140A9297B}" dt="2023-02-17T00:24:15.194" v="39" actId="22"/>
          <ac:spMkLst>
            <pc:docMk/>
            <pc:sldMk cId="4101432831" sldId="270"/>
            <ac:spMk id="3" creationId="{587E9F3A-E199-B923-F6D6-DD09BCF34547}"/>
          </ac:spMkLst>
        </pc:spChg>
        <pc:spChg chg="add mod">
          <ac:chgData name="Carlos Gonzalez" userId="2f96116f9b3586bb" providerId="LiveId" clId="{A657D916-8110-454E-9B79-5F5140A9297B}" dt="2023-02-17T00:25:50.069" v="119" actId="1076"/>
          <ac:spMkLst>
            <pc:docMk/>
            <pc:sldMk cId="4101432831" sldId="270"/>
            <ac:spMk id="10" creationId="{61386676-F71F-625C-E260-262047DC12DD}"/>
          </ac:spMkLst>
        </pc:spChg>
        <pc:picChg chg="add mod ord">
          <ac:chgData name="Carlos Gonzalez" userId="2f96116f9b3586bb" providerId="LiveId" clId="{A657D916-8110-454E-9B79-5F5140A9297B}" dt="2023-02-17T00:25:54.292" v="120" actId="1076"/>
          <ac:picMkLst>
            <pc:docMk/>
            <pc:sldMk cId="4101432831" sldId="270"/>
            <ac:picMk id="5" creationId="{FCAB1728-ECBB-AF2A-973B-CC9C43414726}"/>
          </ac:picMkLst>
        </pc:picChg>
        <pc:picChg chg="add del mod">
          <ac:chgData name="Carlos Gonzalez" userId="2f96116f9b3586bb" providerId="LiveId" clId="{A657D916-8110-454E-9B79-5F5140A9297B}" dt="2023-02-17T01:44:04.519" v="714"/>
          <ac:picMkLst>
            <pc:docMk/>
            <pc:sldMk cId="4101432831" sldId="270"/>
            <ac:picMk id="11" creationId="{157D3892-9424-D0DE-8E5F-6652FD6521F2}"/>
          </ac:picMkLst>
        </pc:picChg>
        <pc:picChg chg="add del mod">
          <ac:chgData name="Carlos Gonzalez" userId="2f96116f9b3586bb" providerId="LiveId" clId="{A657D916-8110-454E-9B79-5F5140A9297B}" dt="2023-02-17T01:44:11.630" v="715"/>
          <ac:picMkLst>
            <pc:docMk/>
            <pc:sldMk cId="4101432831" sldId="270"/>
            <ac:picMk id="14" creationId="{41C05305-876C-DD21-D575-D18F5C34DC29}"/>
          </ac:picMkLst>
        </pc:picChg>
        <pc:picChg chg="add del mod">
          <ac:chgData name="Carlos Gonzalez" userId="2f96116f9b3586bb" providerId="LiveId" clId="{A657D916-8110-454E-9B79-5F5140A9297B}" dt="2023-02-17T01:44:13.032" v="717"/>
          <ac:picMkLst>
            <pc:docMk/>
            <pc:sldMk cId="4101432831" sldId="270"/>
            <ac:picMk id="15" creationId="{BCF5B7B1-9FC5-1575-7A3D-CEEBEE5137E5}"/>
          </ac:picMkLst>
        </pc:picChg>
        <pc:picChg chg="add del mod ord">
          <ac:chgData name="Carlos Gonzalez" userId="2f96116f9b3586bb" providerId="LiveId" clId="{A657D916-8110-454E-9B79-5F5140A9297B}" dt="2023-02-17T01:44:38.128" v="718"/>
          <ac:picMkLst>
            <pc:docMk/>
            <pc:sldMk cId="4101432831" sldId="270"/>
            <ac:picMk id="18" creationId="{86E53C11-7942-2B14-F63B-5C56AFB15324}"/>
          </ac:picMkLst>
        </pc:picChg>
        <pc:picChg chg="add del mod">
          <ac:chgData name="Carlos Gonzalez" userId="2f96116f9b3586bb" providerId="LiveId" clId="{A657D916-8110-454E-9B79-5F5140A9297B}" dt="2023-02-17T01:44:39.681" v="720"/>
          <ac:picMkLst>
            <pc:docMk/>
            <pc:sldMk cId="4101432831" sldId="270"/>
            <ac:picMk id="19" creationId="{289E3AAF-A658-CED6-BEFB-A5C583E67C28}"/>
          </ac:picMkLst>
        </pc:picChg>
        <pc:picChg chg="add del mod ord">
          <ac:chgData name="Carlos Gonzalez" userId="2f96116f9b3586bb" providerId="LiveId" clId="{A657D916-8110-454E-9B79-5F5140A9297B}" dt="2023-02-17T01:44:46.615" v="721"/>
          <ac:picMkLst>
            <pc:docMk/>
            <pc:sldMk cId="4101432831" sldId="270"/>
            <ac:picMk id="22" creationId="{A4503233-A37E-BA53-6711-18D7B9B71BC6}"/>
          </ac:picMkLst>
        </pc:picChg>
        <pc:picChg chg="add del mod">
          <ac:chgData name="Carlos Gonzalez" userId="2f96116f9b3586bb" providerId="LiveId" clId="{A657D916-8110-454E-9B79-5F5140A9297B}" dt="2023-02-17T01:44:48.361" v="723"/>
          <ac:picMkLst>
            <pc:docMk/>
            <pc:sldMk cId="4101432831" sldId="270"/>
            <ac:picMk id="23" creationId="{699A9F8A-8C9E-1E43-5486-F05C2D34C25C}"/>
          </ac:picMkLst>
        </pc:picChg>
        <pc:picChg chg="add del mod ord">
          <ac:chgData name="Carlos Gonzalez" userId="2f96116f9b3586bb" providerId="LiveId" clId="{A657D916-8110-454E-9B79-5F5140A9297B}" dt="2023-02-17T01:45:13.608" v="724"/>
          <ac:picMkLst>
            <pc:docMk/>
            <pc:sldMk cId="4101432831" sldId="270"/>
            <ac:picMk id="26" creationId="{FAC999F4-4F8B-184A-F19B-161450EE4DCD}"/>
          </ac:picMkLst>
        </pc:picChg>
        <pc:picChg chg="add del mod">
          <ac:chgData name="Carlos Gonzalez" userId="2f96116f9b3586bb" providerId="LiveId" clId="{A657D916-8110-454E-9B79-5F5140A9297B}" dt="2023-02-17T01:45:15.034" v="726"/>
          <ac:picMkLst>
            <pc:docMk/>
            <pc:sldMk cId="4101432831" sldId="270"/>
            <ac:picMk id="27" creationId="{2E0D71E3-3BA3-D30C-8BE0-3D26D7D0B1B0}"/>
          </ac:picMkLst>
        </pc:picChg>
        <pc:picChg chg="add del mod ord">
          <ac:chgData name="Carlos Gonzalez" userId="2f96116f9b3586bb" providerId="LiveId" clId="{A657D916-8110-454E-9B79-5F5140A9297B}" dt="2023-02-17T01:45:39.307" v="727"/>
          <ac:picMkLst>
            <pc:docMk/>
            <pc:sldMk cId="4101432831" sldId="270"/>
            <ac:picMk id="30" creationId="{7618BCA6-19D0-AFAA-9308-C4CB7A56D61B}"/>
          </ac:picMkLst>
        </pc:picChg>
        <pc:picChg chg="add del mod">
          <ac:chgData name="Carlos Gonzalez" userId="2f96116f9b3586bb" providerId="LiveId" clId="{A657D916-8110-454E-9B79-5F5140A9297B}" dt="2023-02-17T01:45:44.096" v="729"/>
          <ac:picMkLst>
            <pc:docMk/>
            <pc:sldMk cId="4101432831" sldId="270"/>
            <ac:picMk id="31" creationId="{FD18EF9B-CD2B-80FB-F3E5-F76171C203ED}"/>
          </ac:picMkLst>
        </pc:picChg>
        <pc:picChg chg="add del mod ord">
          <ac:chgData name="Carlos Gonzalez" userId="2f96116f9b3586bb" providerId="LiveId" clId="{A657D916-8110-454E-9B79-5F5140A9297B}" dt="2023-02-17T01:46:10.147" v="730"/>
          <ac:picMkLst>
            <pc:docMk/>
            <pc:sldMk cId="4101432831" sldId="270"/>
            <ac:picMk id="34" creationId="{E3B5C1B6-A2BB-499B-40B2-25767DB7E437}"/>
          </ac:picMkLst>
        </pc:picChg>
        <pc:picChg chg="add del mod">
          <ac:chgData name="Carlos Gonzalez" userId="2f96116f9b3586bb" providerId="LiveId" clId="{A657D916-8110-454E-9B79-5F5140A9297B}" dt="2023-02-17T01:46:21.598" v="732"/>
          <ac:picMkLst>
            <pc:docMk/>
            <pc:sldMk cId="4101432831" sldId="270"/>
            <ac:picMk id="35" creationId="{37CCFA0E-9A72-799D-2242-9716487BC71D}"/>
          </ac:picMkLst>
        </pc:picChg>
        <pc:picChg chg="add del mod ord">
          <ac:chgData name="Carlos Gonzalez" userId="2f96116f9b3586bb" providerId="LiveId" clId="{A657D916-8110-454E-9B79-5F5140A9297B}" dt="2023-02-17T01:46:45.679" v="733"/>
          <ac:picMkLst>
            <pc:docMk/>
            <pc:sldMk cId="4101432831" sldId="270"/>
            <ac:picMk id="38" creationId="{0D2B9ACB-749C-CC0B-50C7-EDE4B5B84FD6}"/>
          </ac:picMkLst>
        </pc:picChg>
        <pc:picChg chg="add del mod">
          <ac:chgData name="Carlos Gonzalez" userId="2f96116f9b3586bb" providerId="LiveId" clId="{A657D916-8110-454E-9B79-5F5140A9297B}" dt="2023-02-17T01:46:47.003" v="735"/>
          <ac:picMkLst>
            <pc:docMk/>
            <pc:sldMk cId="4101432831" sldId="270"/>
            <ac:picMk id="39" creationId="{16F7CBF9-E467-F1D4-15C4-AE3D41546120}"/>
          </ac:picMkLst>
        </pc:picChg>
        <pc:picChg chg="add del mod ord">
          <ac:chgData name="Carlos Gonzalez" userId="2f96116f9b3586bb" providerId="LiveId" clId="{A657D916-8110-454E-9B79-5F5140A9297B}" dt="2023-02-17T01:47:10.849" v="736"/>
          <ac:picMkLst>
            <pc:docMk/>
            <pc:sldMk cId="4101432831" sldId="270"/>
            <ac:picMk id="42" creationId="{20B82AEB-D6A5-3575-618D-68544C1110D8}"/>
          </ac:picMkLst>
        </pc:picChg>
        <pc:picChg chg="add del mod">
          <ac:chgData name="Carlos Gonzalez" userId="2f96116f9b3586bb" providerId="LiveId" clId="{A657D916-8110-454E-9B79-5F5140A9297B}" dt="2023-02-17T01:47:12.197" v="738"/>
          <ac:picMkLst>
            <pc:docMk/>
            <pc:sldMk cId="4101432831" sldId="270"/>
            <ac:picMk id="43" creationId="{4E67F868-7783-6027-1BC9-EA31513E8ABD}"/>
          </ac:picMkLst>
        </pc:picChg>
        <pc:picChg chg="add del mod ord">
          <ac:chgData name="Carlos Gonzalez" userId="2f96116f9b3586bb" providerId="LiveId" clId="{A657D916-8110-454E-9B79-5F5140A9297B}" dt="2023-02-17T01:47:35.950" v="739"/>
          <ac:picMkLst>
            <pc:docMk/>
            <pc:sldMk cId="4101432831" sldId="270"/>
            <ac:picMk id="46" creationId="{8A2EA618-6103-D4BB-84B5-EDC3122E67A0}"/>
          </ac:picMkLst>
        </pc:picChg>
        <pc:picChg chg="add del mod">
          <ac:chgData name="Carlos Gonzalez" userId="2f96116f9b3586bb" providerId="LiveId" clId="{A657D916-8110-454E-9B79-5F5140A9297B}" dt="2023-02-17T01:47:37.319" v="741"/>
          <ac:picMkLst>
            <pc:docMk/>
            <pc:sldMk cId="4101432831" sldId="270"/>
            <ac:picMk id="47" creationId="{D3322726-9A7E-4DE8-0C3E-58A2DF1124E0}"/>
          </ac:picMkLst>
        </pc:picChg>
        <pc:picChg chg="add del mod ord">
          <ac:chgData name="Carlos Gonzalez" userId="2f96116f9b3586bb" providerId="LiveId" clId="{A657D916-8110-454E-9B79-5F5140A9297B}" dt="2023-02-17T01:47:43.816" v="742"/>
          <ac:picMkLst>
            <pc:docMk/>
            <pc:sldMk cId="4101432831" sldId="270"/>
            <ac:picMk id="50" creationId="{EB73B603-DE95-73CA-1AC2-1DC872776524}"/>
          </ac:picMkLst>
        </pc:picChg>
        <pc:picChg chg="add del mod">
          <ac:chgData name="Carlos Gonzalez" userId="2f96116f9b3586bb" providerId="LiveId" clId="{A657D916-8110-454E-9B79-5F5140A9297B}" dt="2023-02-17T01:47:45.198" v="744"/>
          <ac:picMkLst>
            <pc:docMk/>
            <pc:sldMk cId="4101432831" sldId="270"/>
            <ac:picMk id="51" creationId="{93CC5BE8-16F8-0066-4B77-FE9FF37293F9}"/>
          </ac:picMkLst>
        </pc:picChg>
        <pc:picChg chg="add del mod ord">
          <ac:chgData name="Carlos Gonzalez" userId="2f96116f9b3586bb" providerId="LiveId" clId="{A657D916-8110-454E-9B79-5F5140A9297B}" dt="2023-02-17T01:47:54.140" v="745"/>
          <ac:picMkLst>
            <pc:docMk/>
            <pc:sldMk cId="4101432831" sldId="270"/>
            <ac:picMk id="54" creationId="{6C81E9C0-6395-556B-F53D-EF852232430C}"/>
          </ac:picMkLst>
        </pc:picChg>
        <pc:picChg chg="add del mod">
          <ac:chgData name="Carlos Gonzalez" userId="2f96116f9b3586bb" providerId="LiveId" clId="{A657D916-8110-454E-9B79-5F5140A9297B}" dt="2023-02-17T01:47:55.369" v="747"/>
          <ac:picMkLst>
            <pc:docMk/>
            <pc:sldMk cId="4101432831" sldId="270"/>
            <ac:picMk id="55" creationId="{A3A3B38F-4950-8499-AB59-5C545DAE2139}"/>
          </ac:picMkLst>
        </pc:picChg>
        <pc:picChg chg="add del mod ord">
          <ac:chgData name="Carlos Gonzalez" userId="2f96116f9b3586bb" providerId="LiveId" clId="{A657D916-8110-454E-9B79-5F5140A9297B}" dt="2023-02-17T01:48:24.252" v="748"/>
          <ac:picMkLst>
            <pc:docMk/>
            <pc:sldMk cId="4101432831" sldId="270"/>
            <ac:picMk id="57" creationId="{6317BDEA-C95F-7558-71DB-3E10C830A735}"/>
          </ac:picMkLst>
        </pc:picChg>
        <pc:picChg chg="add del mod">
          <ac:chgData name="Carlos Gonzalez" userId="2f96116f9b3586bb" providerId="LiveId" clId="{A657D916-8110-454E-9B79-5F5140A9297B}" dt="2023-02-17T01:48:57.687" v="750"/>
          <ac:picMkLst>
            <pc:docMk/>
            <pc:sldMk cId="4101432831" sldId="270"/>
            <ac:picMk id="58" creationId="{AD4B5799-ED8D-3C02-8995-649C7C493348}"/>
          </ac:picMkLst>
        </pc:picChg>
        <pc:picChg chg="add del mod ord">
          <ac:chgData name="Carlos Gonzalez" userId="2f96116f9b3586bb" providerId="LiveId" clId="{A657D916-8110-454E-9B79-5F5140A9297B}" dt="2023-02-17T01:49:12.039" v="751"/>
          <ac:picMkLst>
            <pc:docMk/>
            <pc:sldMk cId="4101432831" sldId="270"/>
            <ac:picMk id="63" creationId="{599C25AA-791C-0249-A1D0-41E92F292C57}"/>
          </ac:picMkLst>
        </pc:picChg>
        <pc:picChg chg="add del mod">
          <ac:chgData name="Carlos Gonzalez" userId="2f96116f9b3586bb" providerId="LiveId" clId="{A657D916-8110-454E-9B79-5F5140A9297B}" dt="2023-02-17T01:49:35.113" v="753"/>
          <ac:picMkLst>
            <pc:docMk/>
            <pc:sldMk cId="4101432831" sldId="270"/>
            <ac:picMk id="64" creationId="{E0339893-6807-9913-7ACB-B15A10D71A0F}"/>
          </ac:picMkLst>
        </pc:picChg>
        <pc:picChg chg="add del mod ord">
          <ac:chgData name="Carlos Gonzalez" userId="2f96116f9b3586bb" providerId="LiveId" clId="{A657D916-8110-454E-9B79-5F5140A9297B}" dt="2023-02-17T01:49:57.388" v="754"/>
          <ac:picMkLst>
            <pc:docMk/>
            <pc:sldMk cId="4101432831" sldId="270"/>
            <ac:picMk id="67" creationId="{E54D1831-57DD-AA2E-D884-55D8346D3561}"/>
          </ac:picMkLst>
        </pc:picChg>
        <pc:picChg chg="add del mod">
          <ac:chgData name="Carlos Gonzalez" userId="2f96116f9b3586bb" providerId="LiveId" clId="{A657D916-8110-454E-9B79-5F5140A9297B}" dt="2023-02-17T01:49:58.999" v="756"/>
          <ac:picMkLst>
            <pc:docMk/>
            <pc:sldMk cId="4101432831" sldId="270"/>
            <ac:picMk id="68" creationId="{98672D49-A437-170F-2ACA-4546AE7CAB9E}"/>
          </ac:picMkLst>
        </pc:picChg>
        <pc:picChg chg="add del mod ord">
          <ac:chgData name="Carlos Gonzalez" userId="2f96116f9b3586bb" providerId="LiveId" clId="{A657D916-8110-454E-9B79-5F5140A9297B}" dt="2023-02-17T01:50:19.524" v="757"/>
          <ac:picMkLst>
            <pc:docMk/>
            <pc:sldMk cId="4101432831" sldId="270"/>
            <ac:picMk id="71" creationId="{D2CF3595-A7F7-86BB-14D2-405C3DB9379F}"/>
          </ac:picMkLst>
        </pc:picChg>
        <pc:picChg chg="add del mod">
          <ac:chgData name="Carlos Gonzalez" userId="2f96116f9b3586bb" providerId="LiveId" clId="{A657D916-8110-454E-9B79-5F5140A9297B}" dt="2023-02-17T01:50:21.172" v="759"/>
          <ac:picMkLst>
            <pc:docMk/>
            <pc:sldMk cId="4101432831" sldId="270"/>
            <ac:picMk id="72" creationId="{83BB8EE9-479B-D256-5B8A-96B06F08D310}"/>
          </ac:picMkLst>
        </pc:picChg>
        <pc:picChg chg="add del mod ord">
          <ac:chgData name="Carlos Gonzalez" userId="2f96116f9b3586bb" providerId="LiveId" clId="{A657D916-8110-454E-9B79-5F5140A9297B}" dt="2023-02-17T01:50:46.767" v="760"/>
          <ac:picMkLst>
            <pc:docMk/>
            <pc:sldMk cId="4101432831" sldId="270"/>
            <ac:picMk id="75" creationId="{8C5CCCDD-ECEA-C005-DE87-1EC640F6E7A0}"/>
          </ac:picMkLst>
        </pc:picChg>
        <pc:picChg chg="add mod">
          <ac:chgData name="Carlos Gonzalez" userId="2f96116f9b3586bb" providerId="LiveId" clId="{A657D916-8110-454E-9B79-5F5140A9297B}" dt="2023-02-17T01:50:46.767" v="760"/>
          <ac:picMkLst>
            <pc:docMk/>
            <pc:sldMk cId="4101432831" sldId="270"/>
            <ac:picMk id="76" creationId="{BB82E776-25B3-09F5-F694-FDC2EFFB2D8C}"/>
          </ac:picMkLst>
        </pc:picChg>
      </pc:sldChg>
      <pc:sldChg chg="addSp delSp modSp new del mod modTransition modAnim">
        <pc:chgData name="Carlos Gonzalez" userId="2f96116f9b3586bb" providerId="LiveId" clId="{A657D916-8110-454E-9B79-5F5140A9297B}" dt="2023-02-17T01:53:02.135" v="799" actId="680"/>
        <pc:sldMkLst>
          <pc:docMk/>
          <pc:sldMk cId="1738359509" sldId="271"/>
        </pc:sldMkLst>
        <pc:spChg chg="mod">
          <ac:chgData name="Carlos Gonzalez" userId="2f96116f9b3586bb" providerId="LiveId" clId="{A657D916-8110-454E-9B79-5F5140A9297B}" dt="2023-02-17T01:53:01.230" v="797" actId="20577"/>
          <ac:spMkLst>
            <pc:docMk/>
            <pc:sldMk cId="1738359509" sldId="271"/>
            <ac:spMk id="2" creationId="{DF341BF3-5699-84D8-78A9-D9464EFFE0AE}"/>
          </ac:spMkLst>
        </pc:spChg>
        <pc:spChg chg="add del">
          <ac:chgData name="Carlos Gonzalez" userId="2f96116f9b3586bb" providerId="LiveId" clId="{A657D916-8110-454E-9B79-5F5140A9297B}" dt="2023-02-17T01:53:01.664" v="798" actId="478"/>
          <ac:spMkLst>
            <pc:docMk/>
            <pc:sldMk cId="1738359509" sldId="271"/>
            <ac:spMk id="3" creationId="{0848AEFB-5550-3315-C4D2-38F93B4C6F22}"/>
          </ac:spMkLst>
        </pc:spChg>
        <pc:picChg chg="add mod">
          <ac:chgData name="Carlos Gonzalez" userId="2f96116f9b3586bb" providerId="LiveId" clId="{A657D916-8110-454E-9B79-5F5140A9297B}" dt="2023-02-17T01:52:56.977" v="788"/>
          <ac:picMkLst>
            <pc:docMk/>
            <pc:sldMk cId="1738359509" sldId="271"/>
            <ac:picMk id="7" creationId="{BAE8F3F1-221A-5731-9147-7FD3C65E05E5}"/>
          </ac:picMkLst>
        </pc:picChg>
      </pc:sldChg>
      <pc:sldChg chg="addSp delSp modSp new mod">
        <pc:chgData name="Carlos Gonzalez" userId="2f96116f9b3586bb" providerId="LiveId" clId="{A657D916-8110-454E-9B79-5F5140A9297B}" dt="2023-02-17T01:54:15.922" v="821"/>
        <pc:sldMkLst>
          <pc:docMk/>
          <pc:sldMk cId="2829927761" sldId="271"/>
        </pc:sldMkLst>
        <pc:spChg chg="del">
          <ac:chgData name="Carlos Gonzalez" userId="2f96116f9b3586bb" providerId="LiveId" clId="{A657D916-8110-454E-9B79-5F5140A9297B}" dt="2023-02-17T01:53:18.562" v="804" actId="478"/>
          <ac:spMkLst>
            <pc:docMk/>
            <pc:sldMk cId="2829927761" sldId="271"/>
            <ac:spMk id="2" creationId="{EE00C58A-C019-96A1-6F5C-DD211D16D975}"/>
          </ac:spMkLst>
        </pc:spChg>
        <pc:spChg chg="del">
          <ac:chgData name="Carlos Gonzalez" userId="2f96116f9b3586bb" providerId="LiveId" clId="{A657D916-8110-454E-9B79-5F5140A9297B}" dt="2023-02-17T01:53:14.262" v="803" actId="478"/>
          <ac:spMkLst>
            <pc:docMk/>
            <pc:sldMk cId="2829927761" sldId="271"/>
            <ac:spMk id="3" creationId="{DAF0CCDD-C2A3-BC85-52B0-B307578E61D5}"/>
          </ac:spMkLst>
        </pc:spChg>
        <pc:spChg chg="del">
          <ac:chgData name="Carlos Gonzalez" userId="2f96116f9b3586bb" providerId="LiveId" clId="{A657D916-8110-454E-9B79-5F5140A9297B}" dt="2023-02-17T01:53:20.135" v="805" actId="478"/>
          <ac:spMkLst>
            <pc:docMk/>
            <pc:sldMk cId="2829927761" sldId="271"/>
            <ac:spMk id="4" creationId="{4F6B121D-7042-3FC5-BBB6-CF89FB5254ED}"/>
          </ac:spMkLst>
        </pc:spChg>
        <pc:spChg chg="add mod">
          <ac:chgData name="Carlos Gonzalez" userId="2f96116f9b3586bb" providerId="LiveId" clId="{A657D916-8110-454E-9B79-5F5140A9297B}" dt="2023-02-17T01:53:54.031" v="820" actId="1076"/>
          <ac:spMkLst>
            <pc:docMk/>
            <pc:sldMk cId="2829927761" sldId="271"/>
            <ac:spMk id="5" creationId="{90927117-F654-5AFD-1566-C4215BCCC4B1}"/>
          </ac:spMkLst>
        </pc:spChg>
        <pc:picChg chg="add mod">
          <ac:chgData name="Carlos Gonzalez" userId="2f96116f9b3586bb" providerId="LiveId" clId="{A657D916-8110-454E-9B79-5F5140A9297B}" dt="2023-02-17T01:54:15.922" v="821"/>
          <ac:picMkLst>
            <pc:docMk/>
            <pc:sldMk cId="2829927761" sldId="271"/>
            <ac:picMk id="9" creationId="{C8DFB200-2683-E333-3258-BE01EC4C762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AAECF784-8F1D-4908-B93D-837F49AB8751}" type="presOf" srcId="{CF9FC193-7A05-4631-B681-B56EAB543D38}" destId="{DE3F77CF-6A8C-4783-A2CE-00E88C4199CB}" srcOrd="0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AAECF784-8F1D-4908-B93D-837F49AB8751}" type="presOf" srcId="{CF9FC193-7A05-4631-B681-B56EAB543D38}" destId="{DE3F77CF-6A8C-4783-A2CE-00E88C4199CB}" srcOrd="0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9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0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.png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12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9.png"/><Relationship Id="rId4" Type="http://schemas.openxmlformats.org/officeDocument/2006/relationships/diagramData" Target="../diagrams/data2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922858"/>
            <a:ext cx="8791575" cy="23876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Rockwell" panose="02060603020205020403" pitchFamily="18" charset="0"/>
              </a:rPr>
              <a:t>Transfer-matrix abstraction to analyze the effect </a:t>
            </a:r>
            <a:br>
              <a:rPr lang="en-US" sz="3600" dirty="0">
                <a:latin typeface="Rockwell" panose="02060603020205020403" pitchFamily="18" charset="0"/>
              </a:rPr>
            </a:br>
            <a:r>
              <a:rPr lang="en-US" sz="3600" dirty="0">
                <a:latin typeface="Rockwell" panose="02060603020205020403" pitchFamily="18" charset="0"/>
              </a:rPr>
              <a:t>of manufacturing variations in silicon photonic circuit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277" y="4866921"/>
            <a:ext cx="9419445" cy="1655762"/>
          </a:xfrm>
        </p:spPr>
        <p:txBody>
          <a:bodyPr>
            <a:normAutofit/>
          </a:bodyPr>
          <a:lstStyle/>
          <a:p>
            <a:pPr algn="ctr"/>
            <a:r>
              <a:rPr lang="en-US" sz="22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Team member: Carlos Gonzalez </a:t>
            </a:r>
          </a:p>
          <a:p>
            <a:pPr algn="ctr"/>
            <a:r>
              <a:rPr lang="en-US" sz="22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Faculty Advisors: Priyank Kalla &amp; Angela </a:t>
            </a:r>
            <a:r>
              <a:rPr lang="en-US" sz="2200" dirty="0" err="1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RAsmussen</a:t>
            </a:r>
            <a:endParaRPr lang="en-US" sz="2200" dirty="0">
              <a:latin typeface="Rockwell" panose="020606030202050204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200" dirty="0">
              <a:latin typeface="Rockwell" panose="020606030202050204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FF0C451-C025-8E7E-3B56-546A9EB51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4"/>
    </mc:Choice>
    <mc:Fallback xmlns="">
      <p:transition spd="slow" advTm="10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91" y="327514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My intended Thesis work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16" y="2249487"/>
            <a:ext cx="10448895" cy="3541714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Create a program that can use these virtual gates as “building blocks” to build circuits.</a:t>
            </a:r>
          </a:p>
          <a:p>
            <a:pPr lvl="1"/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Create a file format to store and read optical circuits.</a:t>
            </a:r>
          </a:p>
          <a:p>
            <a:pPr lvl="1"/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Create debug tools and channel routing tools.</a:t>
            </a:r>
          </a:p>
          <a:p>
            <a:pPr lvl="1"/>
            <a:endParaRPr lang="en-US" sz="2400" dirty="0">
              <a:latin typeface="Rockwell" panose="020606030202050204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C8A4494-09E0-FA11-3AA7-5A9BCBBA6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37"/>
    </mc:Choice>
    <mc:Fallback xmlns="">
      <p:transition spd="slow" advTm="26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5762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Current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F1AE86-4A43-4A07-BE5D-42C3FE352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Rockwell" panose="02060603020205020403" pitchFamily="18" charset="0"/>
              </a:rPr>
              <a:t>I am currently working on building the classes for each optical system. Once I have all the needed classes, I will start creating the main program that reads in a circuit file. </a:t>
            </a:r>
          </a:p>
          <a:p>
            <a:r>
              <a:rPr lang="en-US" sz="2800" dirty="0">
                <a:latin typeface="Rockwell" panose="02060603020205020403" pitchFamily="18" charset="0"/>
              </a:rPr>
              <a:t>Currently Trying to replicate a Ph.D. student’s simple simulation with my implementation. 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51F0EF33-87EC-BEC4-65AB-014A769C38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33"/>
    </mc:Choice>
    <mc:Fallback xmlns="">
      <p:transition spd="slow" advTm="26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8936-C06E-C9D4-E8D1-D23B1286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B1728-ECBB-AF2A-973B-CC9C43414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23560" y="1752685"/>
            <a:ext cx="5891209" cy="2980095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386676-F71F-625C-E260-262047DC1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5"/>
            <a:ext cx="4561840" cy="354171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Recreate this circuit design in my python program. </a:t>
            </a:r>
          </a:p>
        </p:txBody>
      </p:sp>
      <p:pic>
        <p:nvPicPr>
          <p:cNvPr id="76" name="Audio 75">
            <a:hlinkClick r:id="" action="ppaction://media"/>
            <a:extLst>
              <a:ext uri="{FF2B5EF4-FFF2-40B4-BE49-F238E27FC236}">
                <a16:creationId xmlns:a16="http://schemas.microsoft.com/office/drawing/2014/main" id="{BB82E776-25B3-09F5-F694-FDC2EFFB2D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51"/>
    </mc:Choice>
    <mc:Fallback xmlns="">
      <p:transition spd="slow" advTm="22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927117-F654-5AFD-1566-C4215BCCC4B1}"/>
              </a:ext>
            </a:extLst>
          </p:cNvPr>
          <p:cNvSpPr txBox="1"/>
          <p:nvPr/>
        </p:nvSpPr>
        <p:spPr>
          <a:xfrm>
            <a:off x="2297083" y="3013501"/>
            <a:ext cx="759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Rockwell" panose="02060603020205020403" pitchFamily="18" charset="0"/>
              </a:rPr>
              <a:t>Thank you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8DFB200-2683-E333-3258-BE01EC4C7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9"/>
    </mc:Choice>
    <mc:Fallback xmlns="">
      <p:transition spd="slow" advTm="4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71" y="404873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Selected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C. </a:t>
            </a:r>
            <a:r>
              <a:rPr lang="en-US" sz="2800" dirty="0" err="1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Condrat</a:t>
            </a:r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, P. </a:t>
            </a:r>
            <a:r>
              <a:rPr lang="en-US" sz="2800" dirty="0" err="1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Kalla</a:t>
            </a:r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, S. Blair, “Logic Synthesis for Integrated Optics”, Great Lakes Symposium on VLSI, 2011.</a:t>
            </a:r>
          </a:p>
          <a:p>
            <a:pPr lvl="0"/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C. </a:t>
            </a:r>
            <a:r>
              <a:rPr lang="en-US" sz="2800" dirty="0" err="1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Condrat</a:t>
            </a:r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, P. </a:t>
            </a:r>
            <a:r>
              <a:rPr lang="en-US" sz="2800" dirty="0" err="1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Kalla</a:t>
            </a:r>
            <a:r>
              <a:rPr lang="en-US" sz="2800" dirty="0"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, S. Blair, “Design Automation For silicon Nanophotonic integration”, D2t symposium Seminar, 2019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B7AE705-FAB9-AEF3-EA3F-70E8859E2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6"/>
    </mc:Choice>
    <mc:Fallback xmlns="">
      <p:transition spd="slow" advTm="5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F1AE86-4A43-4A07-BE5D-42C3FE35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5178"/>
            <a:ext cx="10255337" cy="384602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Rockwell" panose="02060603020205020403" pitchFamily="18" charset="0"/>
              </a:rPr>
              <a:t>The emergence of Silicon (Si) photonics necessitates the development of automated testing and validation techniques/tools.</a:t>
            </a:r>
          </a:p>
          <a:p>
            <a:r>
              <a:rPr lang="en-US" sz="2800" dirty="0">
                <a:latin typeface="Rockwell" panose="02060603020205020403" pitchFamily="18" charset="0"/>
              </a:rPr>
              <a:t>Photonics have widespread applications in fields such as communication, signal processing, quantum, and reversible computation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AE67FDD6-C1F0-1064-B75A-CE4D186BFD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02"/>
    </mc:Choice>
    <mc:Fallback xmlns="">
      <p:transition spd="slow" advTm="23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Background Info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F1AE86-4A43-4A07-BE5D-42C3FE35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36865"/>
            <a:ext cx="9905999" cy="475488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Rockwell" panose="02060603020205020403" pitchFamily="18" charset="0"/>
              </a:rPr>
              <a:t>Silicon waveguides are transparent to telecommunication wavelength range enabling them to guide the transmission of a wave in the medium. </a:t>
            </a:r>
          </a:p>
          <a:p>
            <a:r>
              <a:rPr lang="en-US" sz="2800" dirty="0">
                <a:latin typeface="Rockwell" panose="02060603020205020403" pitchFamily="18" charset="0"/>
              </a:rPr>
              <a:t>Silicon and silicon dioxide are ideal for constructing optical waveguides given the large refractive index contrast between the two, we focus on transmission at 1550nm.</a:t>
            </a:r>
          </a:p>
          <a:p>
            <a:r>
              <a:rPr lang="en-US" sz="2800" dirty="0">
                <a:latin typeface="Rockwell" panose="02060603020205020403" pitchFamily="18" charset="0"/>
              </a:rPr>
              <a:t>We can represent optical systems with transfer matrices. </a:t>
            </a:r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E25F35C4-7989-09F2-1F5D-42D84672D4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93"/>
    </mc:Choice>
    <mc:Fallback xmlns="">
      <p:transition spd="slow" advTm="3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3869"/>
            <a:ext cx="9905998" cy="1478570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Rockwell" panose="02060603020205020403" pitchFamily="18" charset="0"/>
              </a:rPr>
              <a:t>Optical systems &amp; Transfer Matrices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1B3710-A879-CA43-A0BB-48E1EDE2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3" y="1682877"/>
            <a:ext cx="4020111" cy="12479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AFB6E-8261-753A-5185-241639AF3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8" y="1930561"/>
            <a:ext cx="4853594" cy="75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26464-4BDC-2026-26C9-B14284B4C9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77" r="1" b="13445"/>
          <a:stretch/>
        </p:blipFill>
        <p:spPr>
          <a:xfrm>
            <a:off x="5637014" y="3467140"/>
            <a:ext cx="5007788" cy="752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F44575-7264-A7C7-8A28-856F440FA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412" y="3161447"/>
            <a:ext cx="4020111" cy="1363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D7679-2AB2-41E6-2F1F-A873599A70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886"/>
          <a:stretch/>
        </p:blipFill>
        <p:spPr>
          <a:xfrm>
            <a:off x="1141413" y="4787582"/>
            <a:ext cx="4020111" cy="1740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EB7E87-EB94-73FE-9612-38A6B2D065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9" t="-1" b="72688"/>
          <a:stretch/>
        </p:blipFill>
        <p:spPr>
          <a:xfrm>
            <a:off x="5791208" y="5281430"/>
            <a:ext cx="4853594" cy="752580"/>
          </a:xfrm>
          <a:prstGeom prst="rect">
            <a:avLst/>
          </a:prstGeom>
        </p:spPr>
      </p:pic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997FE158-5AF5-9289-8A5E-E201C023CF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5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19"/>
    </mc:Choice>
    <mc:Fallback xmlns="">
      <p:transition spd="slow" advTm="20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63B3-8A1F-4EB2-B305-396C3852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34" y="179149"/>
            <a:ext cx="9905998" cy="1478570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Rockwell" panose="02060603020205020403" pitchFamily="18" charset="0"/>
              </a:rPr>
              <a:t>Mach-Zehnder Interferometer (MZI)</a:t>
            </a:r>
          </a:p>
        </p:txBody>
      </p:sp>
      <p:pic>
        <p:nvPicPr>
          <p:cNvPr id="4" name="Content Placeholder 71" descr="Content Placeholder 71">
            <a:extLst>
              <a:ext uri="{FF2B5EF4-FFF2-40B4-BE49-F238E27FC236}">
                <a16:creationId xmlns:a16="http://schemas.microsoft.com/office/drawing/2014/main" id="{26E127C8-F5E9-4499-9BBC-609D5B322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679" y="1452693"/>
            <a:ext cx="8458200" cy="481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5" descr="Picture 5">
            <a:extLst>
              <a:ext uri="{FF2B5EF4-FFF2-40B4-BE49-F238E27FC236}">
                <a16:creationId xmlns:a16="http://schemas.microsoft.com/office/drawing/2014/main" id="{077DE06C-E78C-40BE-AD53-5E8BB43C64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03" r="37185"/>
          <a:stretch>
            <a:fillRect/>
          </a:stretch>
        </p:blipFill>
        <p:spPr>
          <a:xfrm>
            <a:off x="4437853" y="2132882"/>
            <a:ext cx="1434547" cy="21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4" descr="Picture 4">
            <a:extLst>
              <a:ext uri="{FF2B5EF4-FFF2-40B4-BE49-F238E27FC236}">
                <a16:creationId xmlns:a16="http://schemas.microsoft.com/office/drawing/2014/main" id="{4DE956B1-109C-42ED-913B-E517117910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612"/>
          <a:stretch>
            <a:fillRect/>
          </a:stretch>
        </p:blipFill>
        <p:spPr>
          <a:xfrm>
            <a:off x="2079566" y="2089150"/>
            <a:ext cx="2358287" cy="221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3" descr="Picture 3">
            <a:extLst>
              <a:ext uri="{FF2B5EF4-FFF2-40B4-BE49-F238E27FC236}">
                <a16:creationId xmlns:a16="http://schemas.microsoft.com/office/drawing/2014/main" id="{BD07EEBC-5D25-400E-AE58-8435809DD9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815"/>
          <a:stretch>
            <a:fillRect/>
          </a:stretch>
        </p:blipFill>
        <p:spPr>
          <a:xfrm>
            <a:off x="5813366" y="2089150"/>
            <a:ext cx="2284429" cy="221286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5642EB23-3364-4B61-A002-0E9AB98EE61A}"/>
              </a:ext>
            </a:extLst>
          </p:cNvPr>
          <p:cNvSpPr txBox="1"/>
          <p:nvPr/>
        </p:nvSpPr>
        <p:spPr>
          <a:xfrm>
            <a:off x="5442579" y="5563884"/>
            <a:ext cx="3657600" cy="701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latin typeface="Rockwell" panose="02060603020205020403" pitchFamily="18" charset="0"/>
              </a:rPr>
              <a:t>S = 0  </a:t>
            </a:r>
            <a:r>
              <a:rPr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latin typeface="Rockwell" panose="02060603020205020403" pitchFamily="18" charset="0"/>
              </a:rPr>
              <a:t>Δφ</a:t>
            </a:r>
            <a:r>
              <a:rPr dirty="0">
                <a:latin typeface="Rockwell" panose="02060603020205020403" pitchFamily="18" charset="0"/>
              </a:rPr>
              <a:t>  =  π    </a:t>
            </a:r>
            <a:r>
              <a:rPr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latin typeface="Rockwell" panose="02060603020205020403" pitchFamily="18" charset="0"/>
              </a:rPr>
              <a:t>bar</a:t>
            </a:r>
          </a:p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latin typeface="Rockwell" panose="02060603020205020403" pitchFamily="18" charset="0"/>
              </a:rPr>
              <a:t>S = 1  </a:t>
            </a:r>
            <a:r>
              <a:rPr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latin typeface="Rockwell" panose="02060603020205020403" pitchFamily="18" charset="0"/>
              </a:rPr>
              <a:t>Δφ</a:t>
            </a:r>
            <a:r>
              <a:rPr dirty="0">
                <a:latin typeface="Rockwell" panose="02060603020205020403" pitchFamily="18" charset="0"/>
              </a:rPr>
              <a:t>  =  0    </a:t>
            </a:r>
            <a:r>
              <a:rPr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latin typeface="Rockwell" panose="02060603020205020403" pitchFamily="18" charset="0"/>
              </a:rPr>
              <a:t>cross</a:t>
            </a:r>
          </a:p>
        </p:txBody>
      </p:sp>
      <p:pic>
        <p:nvPicPr>
          <p:cNvPr id="11" name="Picture 7" descr="Picture 7">
            <a:extLst>
              <a:ext uri="{FF2B5EF4-FFF2-40B4-BE49-F238E27FC236}">
                <a16:creationId xmlns:a16="http://schemas.microsoft.com/office/drawing/2014/main" id="{4FB54F65-5DB5-4BBD-BE2B-B4D31321F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874" y="4916184"/>
            <a:ext cx="970355" cy="1295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DCCC107F-DAB1-6BD5-26D2-F5216ADFC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51"/>
    </mc:Choice>
    <mc:Fallback xmlns="">
      <p:transition spd="slow" advTm="37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8320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/>
              <a:t>Crossbar Gates – Logic Building Block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2220"/>
            <a:ext cx="10012067" cy="4104179"/>
          </a:xfrm>
        </p:spPr>
        <p:txBody>
          <a:bodyPr/>
          <a:lstStyle/>
          <a:p>
            <a:pPr>
              <a:defRPr sz="2000">
                <a:solidFill>
                  <a:srgbClr val="FFE947"/>
                </a:solidFill>
              </a:defRPr>
            </a:pPr>
            <a:r>
              <a:rPr lang="en-US" dirty="0">
                <a:latin typeface="Rockwell" panose="02060603020205020403" pitchFamily="18" charset="0"/>
              </a:rPr>
              <a:t>Electrically controlled</a:t>
            </a:r>
            <a:br>
              <a:rPr lang="en-US" dirty="0">
                <a:latin typeface="Rockwell" panose="02060603020205020403" pitchFamily="18" charset="0"/>
              </a:rPr>
            </a:br>
            <a:r>
              <a:rPr lang="en-US" dirty="0">
                <a:latin typeface="Rockwell" panose="02060603020205020403" pitchFamily="18" charset="0"/>
              </a:rPr>
              <a:t>2x2 Optical Router (“switch”)</a:t>
            </a:r>
          </a:p>
          <a:p>
            <a:pPr marL="740663" lvl="1" indent="-285750">
              <a:spcBef>
                <a:spcPts val="400"/>
              </a:spcBef>
              <a:buClr>
                <a:schemeClr val="accent2"/>
              </a:buClr>
              <a:defRPr sz="1800"/>
            </a:pPr>
            <a:r>
              <a:rPr lang="en-US" dirty="0">
                <a:latin typeface="Rockwell" panose="02060603020205020403" pitchFamily="18" charset="0"/>
              </a:rPr>
              <a:t>s = </a:t>
            </a:r>
            <a:r>
              <a:rPr lang="en-US" i="1" dirty="0">
                <a:latin typeface="Rockwell" panose="02060603020205020403" pitchFamily="18" charset="0"/>
              </a:rPr>
              <a:t>electrical</a:t>
            </a:r>
            <a:r>
              <a:rPr lang="en-US" dirty="0">
                <a:latin typeface="Rockwell" panose="02060603020205020403" pitchFamily="18" charset="0"/>
              </a:rPr>
              <a:t> primary input</a:t>
            </a:r>
            <a:endParaRPr lang="en-US" sz="2600" dirty="0"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accent2"/>
              </a:buClr>
              <a:defRPr sz="1800"/>
            </a:pPr>
            <a:r>
              <a:rPr lang="en-US" dirty="0">
                <a:latin typeface="Rockwell" panose="02060603020205020403" pitchFamily="18" charset="0"/>
              </a:rPr>
              <a:t>a, b, c, d = </a:t>
            </a:r>
            <a:r>
              <a:rPr lang="en-US" i="1" dirty="0">
                <a:latin typeface="Rockwell" panose="02060603020205020403" pitchFamily="18" charset="0"/>
              </a:rPr>
              <a:t>optical</a:t>
            </a:r>
            <a:r>
              <a:rPr lang="en-US" dirty="0">
                <a:latin typeface="Rockwell" panose="02060603020205020403" pitchFamily="18" charset="0"/>
              </a:rPr>
              <a:t> waveguides</a:t>
            </a:r>
          </a:p>
          <a:p>
            <a:pPr>
              <a:defRPr sz="2000">
                <a:solidFill>
                  <a:srgbClr val="FFE947"/>
                </a:solidFill>
              </a:defRPr>
            </a:pPr>
            <a:r>
              <a:rPr lang="en-US" dirty="0">
                <a:latin typeface="Rockwell" panose="02060603020205020403" pitchFamily="18" charset="0"/>
              </a:rPr>
              <a:t>Crossbar Gate</a:t>
            </a:r>
          </a:p>
          <a:p>
            <a:pPr marL="740663" lvl="1" indent="-285750">
              <a:spcBef>
                <a:spcPts val="400"/>
              </a:spcBef>
              <a:buClr>
                <a:schemeClr val="accent2"/>
              </a:buClr>
              <a:defRPr sz="1800"/>
            </a:pPr>
            <a:r>
              <a:rPr lang="en-US" dirty="0">
                <a:latin typeface="Rockwell" panose="02060603020205020403" pitchFamily="18" charset="0"/>
              </a:rPr>
              <a:t>S = 0 (bar) 	</a:t>
            </a:r>
            <a:r>
              <a:rPr lang="en-US"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latin typeface="Rockwell" panose="02060603020205020403" pitchFamily="18" charset="0"/>
              </a:rPr>
              <a:t>(a = c, b = d)</a:t>
            </a:r>
            <a:endParaRPr lang="en-US" sz="2600" dirty="0"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accent2"/>
              </a:buClr>
              <a:defRPr sz="1800"/>
            </a:pPr>
            <a:r>
              <a:rPr lang="en-US" dirty="0">
                <a:latin typeface="Rockwell" panose="02060603020205020403" pitchFamily="18" charset="0"/>
              </a:rPr>
              <a:t>S = 1 (cross) 	</a:t>
            </a:r>
            <a:r>
              <a:rPr lang="en-US" dirty="0"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latin typeface="Rockwell" panose="02060603020205020403" pitchFamily="18" charset="0"/>
              </a:rPr>
              <a:t>(a = d, b = c)</a:t>
            </a:r>
            <a:endParaRPr lang="en-US" sz="2600" dirty="0"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accent2"/>
              </a:buClr>
              <a:defRPr sz="1800"/>
            </a:pPr>
            <a:endParaRPr lang="en-US" sz="1600" dirty="0">
              <a:latin typeface="Rockwell" panose="02060603020205020403" pitchFamily="18" charset="0"/>
            </a:endParaRPr>
          </a:p>
        </p:txBody>
      </p:sp>
      <p:pic>
        <p:nvPicPr>
          <p:cNvPr id="4" name="Picture 5" descr="Picture 5">
            <a:extLst>
              <a:ext uri="{FF2B5EF4-FFF2-40B4-BE49-F238E27FC236}">
                <a16:creationId xmlns:a16="http://schemas.microsoft.com/office/drawing/2014/main" id="{3F2DE461-7CD6-4297-841F-E36A3388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54" t="19571" r="22722" b="18456"/>
          <a:stretch>
            <a:fillRect/>
          </a:stretch>
        </p:blipFill>
        <p:spPr>
          <a:xfrm>
            <a:off x="1547568" y="4361206"/>
            <a:ext cx="3495772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Picture 4">
            <a:extLst>
              <a:ext uri="{FF2B5EF4-FFF2-40B4-BE49-F238E27FC236}">
                <a16:creationId xmlns:a16="http://schemas.microsoft.com/office/drawing/2014/main" id="{D30BAF23-F887-4F71-B72A-2B5DE2D64B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362" t="19107" r="22555" b="18261"/>
          <a:stretch>
            <a:fillRect/>
          </a:stretch>
        </p:blipFill>
        <p:spPr>
          <a:xfrm>
            <a:off x="6476215" y="4398824"/>
            <a:ext cx="3495776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10" descr="Picture 10">
            <a:extLst>
              <a:ext uri="{FF2B5EF4-FFF2-40B4-BE49-F238E27FC236}">
                <a16:creationId xmlns:a16="http://schemas.microsoft.com/office/drawing/2014/main" id="{CDCD56A5-5B0A-4052-BE14-9B47A15B3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215" y="1071136"/>
            <a:ext cx="4185500" cy="2084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AEFE3571-B676-7356-11F6-0803E7D65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3"/>
    </mc:Choice>
    <mc:Fallback xmlns="">
      <p:transition spd="slow" advTm="26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428" y="105771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Virtual Gates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294179"/>
              </p:ext>
            </p:extLst>
          </p:nvPr>
        </p:nvGraphicFramePr>
        <p:xfrm>
          <a:off x="477061" y="1888423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Content Placeholder 4" descr="Content Placeholder 4">
            <a:extLst>
              <a:ext uri="{FF2B5EF4-FFF2-40B4-BE49-F238E27FC236}">
                <a16:creationId xmlns:a16="http://schemas.microsoft.com/office/drawing/2014/main" id="{BB063096-D55A-4EAE-98A8-C93E34EB5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2722" y="1436730"/>
            <a:ext cx="2895600" cy="4766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9ADC83E-4378-26F2-1F1F-6DFAD1965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0"/>
    </mc:Choice>
    <mc:Fallback xmlns="">
      <p:transition spd="slow" advTm="7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83" y="63042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Virtual Gate Operators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7061" y="1871331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Content Placeholder 3" descr="Content Placeholder 3">
            <a:extLst>
              <a:ext uri="{FF2B5EF4-FFF2-40B4-BE49-F238E27FC236}">
                <a16:creationId xmlns:a16="http://schemas.microsoft.com/office/drawing/2014/main" id="{57EF4A45-11FE-43BA-9458-D02B56491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407" y="2480821"/>
            <a:ext cx="2876844" cy="1838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Content Placeholder 3" descr="Content Placeholder 3">
            <a:extLst>
              <a:ext uri="{FF2B5EF4-FFF2-40B4-BE49-F238E27FC236}">
                <a16:creationId xmlns:a16="http://schemas.microsoft.com/office/drawing/2014/main" id="{1C93DAE5-96D4-4B4C-8584-1D6763E341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9807" y="2861821"/>
            <a:ext cx="3048000" cy="1463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Content Placeholder 4" descr="Content Placeholder 4">
            <a:extLst>
              <a:ext uri="{FF2B5EF4-FFF2-40B4-BE49-F238E27FC236}">
                <a16:creationId xmlns:a16="http://schemas.microsoft.com/office/drawing/2014/main" id="{94B3F71E-70C2-4299-A202-B074B95D5D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0607" y="1947421"/>
            <a:ext cx="1425526" cy="234617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454E150C-2339-4776-8C35-EC58973DCD0B}"/>
              </a:ext>
            </a:extLst>
          </p:cNvPr>
          <p:cNvSpPr txBox="1"/>
          <p:nvPr/>
        </p:nvSpPr>
        <p:spPr>
          <a:xfrm>
            <a:off x="2481607" y="4462021"/>
            <a:ext cx="524617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AND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55248E2F-D020-44E2-BACE-51B2259BA251}"/>
              </a:ext>
            </a:extLst>
          </p:cNvPr>
          <p:cNvSpPr txBox="1"/>
          <p:nvPr/>
        </p:nvSpPr>
        <p:spPr>
          <a:xfrm>
            <a:off x="5072407" y="4538221"/>
            <a:ext cx="37962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OR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9B7ADC9E-2102-4B06-8ED7-F9BDCA26E717}"/>
              </a:ext>
            </a:extLst>
          </p:cNvPr>
          <p:cNvSpPr txBox="1"/>
          <p:nvPr/>
        </p:nvSpPr>
        <p:spPr>
          <a:xfrm>
            <a:off x="8349007" y="4462021"/>
            <a:ext cx="491912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XOR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67FDA9C-1E45-CEC2-A639-9BA0E629CB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7"/>
    </mc:Choice>
    <mc:Fallback xmlns="">
      <p:transition spd="slow" advTm="16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395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Multi-level Logic Decomposition</a:t>
            </a:r>
          </a:p>
        </p:txBody>
      </p:sp>
      <p:pic>
        <p:nvPicPr>
          <p:cNvPr id="3" name="Picture 2" descr="Picture 2">
            <a:extLst>
              <a:ext uri="{FF2B5EF4-FFF2-40B4-BE49-F238E27FC236}">
                <a16:creationId xmlns:a16="http://schemas.microsoft.com/office/drawing/2014/main" id="{581BF347-431B-4A7B-BFE0-FBC05DF07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629" y="1393595"/>
            <a:ext cx="6376742" cy="4858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16B9A87F-A0C2-25E6-CFF8-9A679A3E1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7"/>
    </mc:Choice>
    <mc:Fallback xmlns="">
      <p:transition spd="slow" advTm="13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801f5b6-6446-4f3a-8cda-6bb0aebae23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8BAE0639699D4EBB5DE32BE6A290B1" ma:contentTypeVersion="4" ma:contentTypeDescription="Create a new document." ma:contentTypeScope="" ma:versionID="d575d75e9cfb9613e5803124e57a7955">
  <xsd:schema xmlns:xsd="http://www.w3.org/2001/XMLSchema" xmlns:xs="http://www.w3.org/2001/XMLSchema" xmlns:p="http://schemas.microsoft.com/office/2006/metadata/properties" xmlns:ns3="5801f5b6-6446-4f3a-8cda-6bb0aebae238" targetNamespace="http://schemas.microsoft.com/office/2006/metadata/properties" ma:root="true" ma:fieldsID="0a3d942e18e5b3e72ea1bac188e7d5e0" ns3:_="">
    <xsd:import namespace="5801f5b6-6446-4f3a-8cda-6bb0aebae2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01f5b6-6446-4f3a-8cda-6bb0aebae2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5801f5b6-6446-4f3a-8cda-6bb0aebae238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36D926-ED70-497B-AF33-256EC34A12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01f5b6-6446-4f3a-8cda-6bb0aebae2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716</TotalTime>
  <Words>394</Words>
  <Application>Microsoft Office PowerPoint</Application>
  <PresentationFormat>Widescreen</PresentationFormat>
  <Paragraphs>42</Paragraphs>
  <Slides>14</Slides>
  <Notes>2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Rockwell</vt:lpstr>
      <vt:lpstr>Tw Cen MT</vt:lpstr>
      <vt:lpstr>Circuit</vt:lpstr>
      <vt:lpstr>Transfer-matrix abstraction to analyze the effect  of manufacturing variations in silicon photonic circuit</vt:lpstr>
      <vt:lpstr>motivation</vt:lpstr>
      <vt:lpstr>Background Info</vt:lpstr>
      <vt:lpstr>Optical systems &amp; Transfer Matrices</vt:lpstr>
      <vt:lpstr>Mach-Zehnder Interferometer (MZI)</vt:lpstr>
      <vt:lpstr>Crossbar Gates – Logic Building Block</vt:lpstr>
      <vt:lpstr>Virtual Gates</vt:lpstr>
      <vt:lpstr>Virtual Gate Operators</vt:lpstr>
      <vt:lpstr>Multi-level Logic Decomposition</vt:lpstr>
      <vt:lpstr>My intended Thesis work goals</vt:lpstr>
      <vt:lpstr>Current work</vt:lpstr>
      <vt:lpstr>1st Experiment </vt:lpstr>
      <vt:lpstr>PowerPoint Presentation</vt:lpstr>
      <vt:lpstr>Selected Publications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Synthesis for Integrated Optics Paper Review</dc:title>
  <dc:creator>Carlos Gonzalez</dc:creator>
  <cp:lastModifiedBy>Carlos Gonzalez</cp:lastModifiedBy>
  <cp:revision>5</cp:revision>
  <dcterms:created xsi:type="dcterms:W3CDTF">2022-04-21T04:37:54Z</dcterms:created>
  <dcterms:modified xsi:type="dcterms:W3CDTF">2023-03-16T21:36:29Z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0x0101008B8BAE0639699D4EBB5DE32BE6A290B1</vt:lpwstr>
  </property>
</Properties>
</file>